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43"/>
  </p:notesMasterIdLst>
  <p:handoutMasterIdLst>
    <p:handoutMasterId r:id="rId44"/>
  </p:handoutMasterIdLst>
  <p:sldIdLst>
    <p:sldId id="257" r:id="rId2"/>
    <p:sldId id="368" r:id="rId3"/>
    <p:sldId id="398" r:id="rId4"/>
    <p:sldId id="399" r:id="rId5"/>
    <p:sldId id="400" r:id="rId6"/>
    <p:sldId id="402" r:id="rId7"/>
    <p:sldId id="403" r:id="rId8"/>
    <p:sldId id="355" r:id="rId9"/>
    <p:sldId id="404" r:id="rId10"/>
    <p:sldId id="405" r:id="rId11"/>
    <p:sldId id="354" r:id="rId12"/>
    <p:sldId id="339" r:id="rId13"/>
    <p:sldId id="406" r:id="rId14"/>
    <p:sldId id="407" r:id="rId15"/>
    <p:sldId id="408" r:id="rId16"/>
    <p:sldId id="409" r:id="rId17"/>
    <p:sldId id="410" r:id="rId18"/>
    <p:sldId id="411" r:id="rId19"/>
    <p:sldId id="412" r:id="rId20"/>
    <p:sldId id="413" r:id="rId21"/>
    <p:sldId id="414" r:id="rId22"/>
    <p:sldId id="364" r:id="rId23"/>
    <p:sldId id="357" r:id="rId24"/>
    <p:sldId id="358" r:id="rId25"/>
    <p:sldId id="359" r:id="rId26"/>
    <p:sldId id="360" r:id="rId27"/>
    <p:sldId id="341" r:id="rId28"/>
    <p:sldId id="365" r:id="rId29"/>
    <p:sldId id="366" r:id="rId30"/>
    <p:sldId id="348" r:id="rId31"/>
    <p:sldId id="347" r:id="rId32"/>
    <p:sldId id="367" r:id="rId33"/>
    <p:sldId id="350" r:id="rId34"/>
    <p:sldId id="375" r:id="rId35"/>
    <p:sldId id="376" r:id="rId36"/>
    <p:sldId id="377" r:id="rId37"/>
    <p:sldId id="378" r:id="rId38"/>
    <p:sldId id="379" r:id="rId39"/>
    <p:sldId id="380" r:id="rId40"/>
    <p:sldId id="352" r:id="rId41"/>
    <p:sldId id="26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CA1D13"/>
    <a:srgbClr val="C6964C"/>
    <a:srgbClr val="A9D18E"/>
    <a:srgbClr val="EC352C"/>
    <a:srgbClr val="EA241A"/>
    <a:srgbClr val="EF5A53"/>
    <a:srgbClr val="CE0400"/>
    <a:srgbClr val="C18F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39" autoAdjust="0"/>
    <p:restoredTop sz="94767" autoAdjust="0"/>
  </p:normalViewPr>
  <p:slideViewPr>
    <p:cSldViewPr>
      <p:cViewPr varScale="1">
        <p:scale>
          <a:sx n="53" d="100"/>
          <a:sy n="53" d="100"/>
        </p:scale>
        <p:origin x="54" y="364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340"/>
    </p:cViewPr>
  </p:sorterViewPr>
  <p:notesViewPr>
    <p:cSldViewPr>
      <p:cViewPr varScale="1">
        <p:scale>
          <a:sx n="64" d="100"/>
          <a:sy n="64" d="100"/>
        </p:scale>
        <p:origin x="20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8CE69F-419D-4BDF-BB3F-3E22F91E40BB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67ABBAED-2EFB-4B05-B014-BFB32823A477}">
      <dgm:prSet phldrT="[Text]"/>
      <dgm:spPr/>
      <dgm:t>
        <a:bodyPr/>
        <a:lstStyle/>
        <a:p>
          <a:r>
            <a:rPr lang="en-US" b="1" dirty="0">
              <a:solidFill>
                <a:schemeClr val="tx2">
                  <a:lumMod val="50000"/>
                </a:schemeClr>
              </a:solidFill>
            </a:rPr>
            <a:t>Shop</a:t>
          </a:r>
        </a:p>
        <a:p>
          <a:br>
            <a:rPr lang="en-US" dirty="0"/>
          </a:br>
          <a:r>
            <a:rPr lang="en-US" dirty="0"/>
            <a:t> Comparing Aspects</a:t>
          </a:r>
        </a:p>
      </dgm:t>
    </dgm:pt>
    <dgm:pt modelId="{A4385DC7-CD02-44FA-8730-9C18D71EEC5E}" type="parTrans" cxnId="{0EB4B329-BEFD-496D-AB82-718D50745EF8}">
      <dgm:prSet/>
      <dgm:spPr/>
      <dgm:t>
        <a:bodyPr/>
        <a:lstStyle/>
        <a:p>
          <a:endParaRPr lang="en-US"/>
        </a:p>
      </dgm:t>
    </dgm:pt>
    <dgm:pt modelId="{8E8AB453-BF3B-4DFA-BCED-C9EEA73C40CA}" type="sibTrans" cxnId="{0EB4B329-BEFD-496D-AB82-718D50745EF8}">
      <dgm:prSet/>
      <dgm:spPr/>
      <dgm:t>
        <a:bodyPr/>
        <a:lstStyle/>
        <a:p>
          <a:endParaRPr lang="en-US"/>
        </a:p>
      </dgm:t>
    </dgm:pt>
    <dgm:pt modelId="{B17BAF19-12C1-4833-9287-078DA398C52A}">
      <dgm:prSet phldrT="[Text]"/>
      <dgm:spPr/>
      <dgm:t>
        <a:bodyPr/>
        <a:lstStyle/>
        <a:p>
          <a:r>
            <a:rPr lang="en-US" b="1" dirty="0">
              <a:solidFill>
                <a:schemeClr val="tx2">
                  <a:lumMod val="50000"/>
                </a:schemeClr>
              </a:solidFill>
            </a:rPr>
            <a:t>Buy</a:t>
          </a:r>
        </a:p>
        <a:p>
          <a:br>
            <a:rPr lang="en-US" dirty="0"/>
          </a:br>
          <a:r>
            <a:rPr lang="en-US" dirty="0"/>
            <a:t> Looking at Specifics</a:t>
          </a:r>
        </a:p>
      </dgm:t>
    </dgm:pt>
    <dgm:pt modelId="{1DE9F7FB-4311-4885-9026-C3BDE4CFAE01}" type="sibTrans" cxnId="{14FA7EB9-F728-4D23-8258-1B91C7758482}">
      <dgm:prSet/>
      <dgm:spPr/>
      <dgm:t>
        <a:bodyPr/>
        <a:lstStyle/>
        <a:p>
          <a:endParaRPr lang="en-US"/>
        </a:p>
      </dgm:t>
    </dgm:pt>
    <dgm:pt modelId="{9A8ACA0E-791F-4089-8127-C44AC2A1358C}" type="parTrans" cxnId="{14FA7EB9-F728-4D23-8258-1B91C7758482}">
      <dgm:prSet/>
      <dgm:spPr/>
      <dgm:t>
        <a:bodyPr/>
        <a:lstStyle/>
        <a:p>
          <a:endParaRPr lang="en-US"/>
        </a:p>
      </dgm:t>
    </dgm:pt>
    <dgm:pt modelId="{EA4F6CA6-10DB-464C-BC71-1C160E44EB74}">
      <dgm:prSet phldrT="[Text]"/>
      <dgm:spPr/>
      <dgm:t>
        <a:bodyPr/>
        <a:lstStyle/>
        <a:p>
          <a:r>
            <a:rPr lang="en-US" b="1" dirty="0">
              <a:solidFill>
                <a:schemeClr val="tx2">
                  <a:lumMod val="50000"/>
                </a:schemeClr>
              </a:solidFill>
            </a:rPr>
            <a:t>Research</a:t>
          </a:r>
        </a:p>
        <a:p>
          <a:br>
            <a:rPr lang="en-US" dirty="0"/>
          </a:br>
          <a:r>
            <a:rPr lang="en-US" dirty="0"/>
            <a:t>Deciding on Needs</a:t>
          </a:r>
        </a:p>
      </dgm:t>
    </dgm:pt>
    <dgm:pt modelId="{C9A20E72-88B9-451F-97D5-0AC837ECCA22}" type="sibTrans" cxnId="{C7C35871-D23F-4FE9-97AC-DC3E8FF7FB1A}">
      <dgm:prSet/>
      <dgm:spPr/>
      <dgm:t>
        <a:bodyPr/>
        <a:lstStyle/>
        <a:p>
          <a:endParaRPr lang="en-US"/>
        </a:p>
      </dgm:t>
    </dgm:pt>
    <dgm:pt modelId="{FAF5F3F9-E611-45E2-AC90-7A4C866DC713}" type="parTrans" cxnId="{C7C35871-D23F-4FE9-97AC-DC3E8FF7FB1A}">
      <dgm:prSet/>
      <dgm:spPr/>
      <dgm:t>
        <a:bodyPr/>
        <a:lstStyle/>
        <a:p>
          <a:endParaRPr lang="en-US"/>
        </a:p>
      </dgm:t>
    </dgm:pt>
    <dgm:pt modelId="{7928F073-2556-49B7-B221-B19D2D7A2BC0}">
      <dgm:prSet phldrT="[Text]"/>
      <dgm:spPr/>
      <dgm:t>
        <a:bodyPr/>
        <a:lstStyle/>
        <a:p>
          <a:r>
            <a:rPr lang="en-US" b="1" dirty="0">
              <a:solidFill>
                <a:schemeClr val="tx2">
                  <a:lumMod val="50000"/>
                </a:schemeClr>
              </a:solidFill>
            </a:rPr>
            <a:t>Info</a:t>
          </a:r>
        </a:p>
        <a:p>
          <a:br>
            <a:rPr lang="en-US" dirty="0"/>
          </a:br>
          <a:r>
            <a:rPr lang="en-US" dirty="0"/>
            <a:t> Seeking Knowledge</a:t>
          </a:r>
        </a:p>
      </dgm:t>
    </dgm:pt>
    <dgm:pt modelId="{96F34658-8DA8-478B-96F7-AF0A4873DCB0}" type="sibTrans" cxnId="{40DBE0B3-E3EA-44C5-97F4-CE18F7386A36}">
      <dgm:prSet/>
      <dgm:spPr/>
      <dgm:t>
        <a:bodyPr/>
        <a:lstStyle/>
        <a:p>
          <a:endParaRPr lang="en-US"/>
        </a:p>
      </dgm:t>
    </dgm:pt>
    <dgm:pt modelId="{85358EEC-7DF3-442F-A851-5D8A46BABF35}" type="parTrans" cxnId="{40DBE0B3-E3EA-44C5-97F4-CE18F7386A36}">
      <dgm:prSet/>
      <dgm:spPr/>
      <dgm:t>
        <a:bodyPr/>
        <a:lstStyle/>
        <a:p>
          <a:endParaRPr lang="en-US"/>
        </a:p>
      </dgm:t>
    </dgm:pt>
    <dgm:pt modelId="{C763C3AC-A8A8-429C-93A1-6A95797290E9}" type="pres">
      <dgm:prSet presAssocID="{CB8CE69F-419D-4BDF-BB3F-3E22F91E40BB}" presName="Name0" presStyleCnt="0">
        <dgm:presLayoutVars>
          <dgm:dir/>
          <dgm:resizeHandles val="exact"/>
        </dgm:presLayoutVars>
      </dgm:prSet>
      <dgm:spPr/>
    </dgm:pt>
    <dgm:pt modelId="{1F7A0AF0-1734-4124-B184-53403FC2ED1D}" type="pres">
      <dgm:prSet presAssocID="{CB8CE69F-419D-4BDF-BB3F-3E22F91E40BB}" presName="fgShape" presStyleLbl="fgShp" presStyleIdx="0" presStyleCnt="1" custScaleX="106737" custLinFactY="-100000" custLinFactNeighborY="-168685"/>
      <dgm:spPr>
        <a:noFill/>
        <a:ln w="38100">
          <a:solidFill>
            <a:schemeClr val="tx2">
              <a:lumMod val="50000"/>
            </a:schemeClr>
          </a:solidFill>
        </a:ln>
      </dgm:spPr>
    </dgm:pt>
    <dgm:pt modelId="{35F7777D-CC2A-455C-8FBD-B401CF57CEE1}" type="pres">
      <dgm:prSet presAssocID="{CB8CE69F-419D-4BDF-BB3F-3E22F91E40BB}" presName="linComp" presStyleCnt="0"/>
      <dgm:spPr/>
    </dgm:pt>
    <dgm:pt modelId="{99506E2D-902D-41CC-ABFD-5FBE04E80D51}" type="pres">
      <dgm:prSet presAssocID="{EA4F6CA6-10DB-464C-BC71-1C160E44EB74}" presName="compNode" presStyleCnt="0"/>
      <dgm:spPr/>
    </dgm:pt>
    <dgm:pt modelId="{447E6139-5530-4729-A2D3-E67B00423E59}" type="pres">
      <dgm:prSet presAssocID="{EA4F6CA6-10DB-464C-BC71-1C160E44EB74}" presName="bkgdShape" presStyleLbl="node1" presStyleIdx="0" presStyleCnt="4"/>
      <dgm:spPr/>
    </dgm:pt>
    <dgm:pt modelId="{3D02672F-8AB2-47D8-BDE6-34A29FD8EFCF}" type="pres">
      <dgm:prSet presAssocID="{EA4F6CA6-10DB-464C-BC71-1C160E44EB74}" presName="nodeTx" presStyleLbl="node1" presStyleIdx="0" presStyleCnt="4">
        <dgm:presLayoutVars>
          <dgm:bulletEnabled val="1"/>
        </dgm:presLayoutVars>
      </dgm:prSet>
      <dgm:spPr/>
    </dgm:pt>
    <dgm:pt modelId="{756D801E-8F71-492B-BCDE-68D43894932E}" type="pres">
      <dgm:prSet presAssocID="{EA4F6CA6-10DB-464C-BC71-1C160E44EB74}" presName="invisiNode" presStyleLbl="node1" presStyleIdx="0" presStyleCnt="4"/>
      <dgm:spPr/>
    </dgm:pt>
    <dgm:pt modelId="{A668E699-0931-4A7E-ADBB-D44800872EC5}" type="pres">
      <dgm:prSet presAssocID="{EA4F6CA6-10DB-464C-BC71-1C160E44EB74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799C9EB-23AF-4F19-9D4C-2885B357DFE2}" type="pres">
      <dgm:prSet presAssocID="{C9A20E72-88B9-451F-97D5-0AC837ECCA22}" presName="sibTrans" presStyleLbl="sibTrans2D1" presStyleIdx="0" presStyleCnt="0"/>
      <dgm:spPr/>
    </dgm:pt>
    <dgm:pt modelId="{9FBCFDF8-04AB-4881-BD20-1CD057159274}" type="pres">
      <dgm:prSet presAssocID="{67ABBAED-2EFB-4B05-B014-BFB32823A477}" presName="compNode" presStyleCnt="0"/>
      <dgm:spPr/>
    </dgm:pt>
    <dgm:pt modelId="{68E50B2B-DB97-408A-8378-2D45C0E24E82}" type="pres">
      <dgm:prSet presAssocID="{67ABBAED-2EFB-4B05-B014-BFB32823A477}" presName="bkgdShape" presStyleLbl="node1" presStyleIdx="1" presStyleCnt="4"/>
      <dgm:spPr/>
    </dgm:pt>
    <dgm:pt modelId="{07200B2A-24AC-4635-9C0C-B5DE87A54374}" type="pres">
      <dgm:prSet presAssocID="{67ABBAED-2EFB-4B05-B014-BFB32823A477}" presName="nodeTx" presStyleLbl="node1" presStyleIdx="1" presStyleCnt="4">
        <dgm:presLayoutVars>
          <dgm:bulletEnabled val="1"/>
        </dgm:presLayoutVars>
      </dgm:prSet>
      <dgm:spPr/>
    </dgm:pt>
    <dgm:pt modelId="{0CA518DA-FE7E-4B8E-8C10-45E557526860}" type="pres">
      <dgm:prSet presAssocID="{67ABBAED-2EFB-4B05-B014-BFB32823A477}" presName="invisiNode" presStyleLbl="node1" presStyleIdx="1" presStyleCnt="4"/>
      <dgm:spPr/>
    </dgm:pt>
    <dgm:pt modelId="{7454CCC1-067D-46F1-B0C6-E4B5F4979F8D}" type="pres">
      <dgm:prSet presAssocID="{67ABBAED-2EFB-4B05-B014-BFB32823A477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4C0327A-6C2C-48C6-8EA2-83231AF4ADF2}" type="pres">
      <dgm:prSet presAssocID="{8E8AB453-BF3B-4DFA-BCED-C9EEA73C40CA}" presName="sibTrans" presStyleLbl="sibTrans2D1" presStyleIdx="0" presStyleCnt="0"/>
      <dgm:spPr/>
    </dgm:pt>
    <dgm:pt modelId="{9EE6AA66-4EBD-475F-B55E-AE9F9BF26723}" type="pres">
      <dgm:prSet presAssocID="{B17BAF19-12C1-4833-9287-078DA398C52A}" presName="compNode" presStyleCnt="0"/>
      <dgm:spPr/>
    </dgm:pt>
    <dgm:pt modelId="{6287FB81-1843-4D13-A970-2CB5FDB18BEA}" type="pres">
      <dgm:prSet presAssocID="{B17BAF19-12C1-4833-9287-078DA398C52A}" presName="bkgdShape" presStyleLbl="node1" presStyleIdx="2" presStyleCnt="4"/>
      <dgm:spPr/>
    </dgm:pt>
    <dgm:pt modelId="{74FFB22C-C64D-4316-8ABC-727A8E2306B3}" type="pres">
      <dgm:prSet presAssocID="{B17BAF19-12C1-4833-9287-078DA398C52A}" presName="nodeTx" presStyleLbl="node1" presStyleIdx="2" presStyleCnt="4">
        <dgm:presLayoutVars>
          <dgm:bulletEnabled val="1"/>
        </dgm:presLayoutVars>
      </dgm:prSet>
      <dgm:spPr/>
    </dgm:pt>
    <dgm:pt modelId="{5D3AD9BF-85E0-4F6A-81C4-BE13A1D590A3}" type="pres">
      <dgm:prSet presAssocID="{B17BAF19-12C1-4833-9287-078DA398C52A}" presName="invisiNode" presStyleLbl="node1" presStyleIdx="2" presStyleCnt="4"/>
      <dgm:spPr/>
    </dgm:pt>
    <dgm:pt modelId="{3881CF2F-FE99-4EC6-BC71-159A07C3DFAD}" type="pres">
      <dgm:prSet presAssocID="{B17BAF19-12C1-4833-9287-078DA398C52A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77F4427-635F-4D73-8008-7B47286B8C18}" type="pres">
      <dgm:prSet presAssocID="{1DE9F7FB-4311-4885-9026-C3BDE4CFAE01}" presName="sibTrans" presStyleLbl="sibTrans2D1" presStyleIdx="0" presStyleCnt="0"/>
      <dgm:spPr/>
    </dgm:pt>
    <dgm:pt modelId="{093D8924-E339-4945-914B-17BFFC1BA4F2}" type="pres">
      <dgm:prSet presAssocID="{7928F073-2556-49B7-B221-B19D2D7A2BC0}" presName="compNode" presStyleCnt="0"/>
      <dgm:spPr/>
    </dgm:pt>
    <dgm:pt modelId="{5CB2916B-FED1-47C7-817A-D054A2A7BA38}" type="pres">
      <dgm:prSet presAssocID="{7928F073-2556-49B7-B221-B19D2D7A2BC0}" presName="bkgdShape" presStyleLbl="node1" presStyleIdx="3" presStyleCnt="4"/>
      <dgm:spPr/>
    </dgm:pt>
    <dgm:pt modelId="{5D111716-EB90-434B-9024-76C4A0A901A3}" type="pres">
      <dgm:prSet presAssocID="{7928F073-2556-49B7-B221-B19D2D7A2BC0}" presName="nodeTx" presStyleLbl="node1" presStyleIdx="3" presStyleCnt="4">
        <dgm:presLayoutVars>
          <dgm:bulletEnabled val="1"/>
        </dgm:presLayoutVars>
      </dgm:prSet>
      <dgm:spPr/>
    </dgm:pt>
    <dgm:pt modelId="{E7F61227-CFF7-40A3-AD2E-F6FD7BFFE8B4}" type="pres">
      <dgm:prSet presAssocID="{7928F073-2556-49B7-B221-B19D2D7A2BC0}" presName="invisiNode" presStyleLbl="node1" presStyleIdx="3" presStyleCnt="4"/>
      <dgm:spPr/>
    </dgm:pt>
    <dgm:pt modelId="{1A4C462A-7CFF-484C-804B-FCF32C5FC55F}" type="pres">
      <dgm:prSet presAssocID="{7928F073-2556-49B7-B221-B19D2D7A2BC0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C2204A02-0E70-4D78-A02D-399247224A01}" type="presOf" srcId="{7928F073-2556-49B7-B221-B19D2D7A2BC0}" destId="{5D111716-EB90-434B-9024-76C4A0A901A3}" srcOrd="1" destOrd="0" presId="urn:microsoft.com/office/officeart/2005/8/layout/hList7"/>
    <dgm:cxn modelId="{0EB4B329-BEFD-496D-AB82-718D50745EF8}" srcId="{CB8CE69F-419D-4BDF-BB3F-3E22F91E40BB}" destId="{67ABBAED-2EFB-4B05-B014-BFB32823A477}" srcOrd="1" destOrd="0" parTransId="{A4385DC7-CD02-44FA-8730-9C18D71EEC5E}" sibTransId="{8E8AB453-BF3B-4DFA-BCED-C9EEA73C40CA}"/>
    <dgm:cxn modelId="{C7C35871-D23F-4FE9-97AC-DC3E8FF7FB1A}" srcId="{CB8CE69F-419D-4BDF-BB3F-3E22F91E40BB}" destId="{EA4F6CA6-10DB-464C-BC71-1C160E44EB74}" srcOrd="0" destOrd="0" parTransId="{FAF5F3F9-E611-45E2-AC90-7A4C866DC713}" sibTransId="{C9A20E72-88B9-451F-97D5-0AC837ECCA22}"/>
    <dgm:cxn modelId="{04DF3C73-236D-4C74-91EC-3CAA83D395FF}" type="presOf" srcId="{EA4F6CA6-10DB-464C-BC71-1C160E44EB74}" destId="{3D02672F-8AB2-47D8-BDE6-34A29FD8EFCF}" srcOrd="1" destOrd="0" presId="urn:microsoft.com/office/officeart/2005/8/layout/hList7"/>
    <dgm:cxn modelId="{8B161B56-E069-4640-8CC9-AAA202B3F00B}" type="presOf" srcId="{67ABBAED-2EFB-4B05-B014-BFB32823A477}" destId="{07200B2A-24AC-4635-9C0C-B5DE87A54374}" srcOrd="1" destOrd="0" presId="urn:microsoft.com/office/officeart/2005/8/layout/hList7"/>
    <dgm:cxn modelId="{C9EA1F83-E05E-4641-8D70-51711BDB9981}" type="presOf" srcId="{1DE9F7FB-4311-4885-9026-C3BDE4CFAE01}" destId="{477F4427-635F-4D73-8008-7B47286B8C18}" srcOrd="0" destOrd="0" presId="urn:microsoft.com/office/officeart/2005/8/layout/hList7"/>
    <dgm:cxn modelId="{D3BBC198-57C2-4E93-A01A-92901E76EEF7}" type="presOf" srcId="{B17BAF19-12C1-4833-9287-078DA398C52A}" destId="{74FFB22C-C64D-4316-8ABC-727A8E2306B3}" srcOrd="1" destOrd="0" presId="urn:microsoft.com/office/officeart/2005/8/layout/hList7"/>
    <dgm:cxn modelId="{40DBE0B3-E3EA-44C5-97F4-CE18F7386A36}" srcId="{CB8CE69F-419D-4BDF-BB3F-3E22F91E40BB}" destId="{7928F073-2556-49B7-B221-B19D2D7A2BC0}" srcOrd="3" destOrd="0" parTransId="{85358EEC-7DF3-442F-A851-5D8A46BABF35}" sibTransId="{96F34658-8DA8-478B-96F7-AF0A4873DCB0}"/>
    <dgm:cxn modelId="{14FA7EB9-F728-4D23-8258-1B91C7758482}" srcId="{CB8CE69F-419D-4BDF-BB3F-3E22F91E40BB}" destId="{B17BAF19-12C1-4833-9287-078DA398C52A}" srcOrd="2" destOrd="0" parTransId="{9A8ACA0E-791F-4089-8127-C44AC2A1358C}" sibTransId="{1DE9F7FB-4311-4885-9026-C3BDE4CFAE01}"/>
    <dgm:cxn modelId="{344894C3-6C30-43FC-A871-B04DDB1C760E}" type="presOf" srcId="{8E8AB453-BF3B-4DFA-BCED-C9EEA73C40CA}" destId="{54C0327A-6C2C-48C6-8EA2-83231AF4ADF2}" srcOrd="0" destOrd="0" presId="urn:microsoft.com/office/officeart/2005/8/layout/hList7"/>
    <dgm:cxn modelId="{FC079FDD-5AA3-47D6-9029-7B04A7E9A2ED}" type="presOf" srcId="{CB8CE69F-419D-4BDF-BB3F-3E22F91E40BB}" destId="{C763C3AC-A8A8-429C-93A1-6A95797290E9}" srcOrd="0" destOrd="0" presId="urn:microsoft.com/office/officeart/2005/8/layout/hList7"/>
    <dgm:cxn modelId="{5FEE60DF-1A20-43BD-993D-4012794EE19E}" type="presOf" srcId="{EA4F6CA6-10DB-464C-BC71-1C160E44EB74}" destId="{447E6139-5530-4729-A2D3-E67B00423E59}" srcOrd="0" destOrd="0" presId="urn:microsoft.com/office/officeart/2005/8/layout/hList7"/>
    <dgm:cxn modelId="{E53CEEE6-E1E7-486C-994B-6E7C1F76E038}" type="presOf" srcId="{67ABBAED-2EFB-4B05-B014-BFB32823A477}" destId="{68E50B2B-DB97-408A-8378-2D45C0E24E82}" srcOrd="0" destOrd="0" presId="urn:microsoft.com/office/officeart/2005/8/layout/hList7"/>
    <dgm:cxn modelId="{11E84DE8-2A49-44BD-897A-CEF2E3E091D1}" type="presOf" srcId="{7928F073-2556-49B7-B221-B19D2D7A2BC0}" destId="{5CB2916B-FED1-47C7-817A-D054A2A7BA38}" srcOrd="0" destOrd="0" presId="urn:microsoft.com/office/officeart/2005/8/layout/hList7"/>
    <dgm:cxn modelId="{86C22AEF-73BD-43C9-B44D-A273BDEA0A22}" type="presOf" srcId="{B17BAF19-12C1-4833-9287-078DA398C52A}" destId="{6287FB81-1843-4D13-A970-2CB5FDB18BEA}" srcOrd="0" destOrd="0" presId="urn:microsoft.com/office/officeart/2005/8/layout/hList7"/>
    <dgm:cxn modelId="{3D076EEF-AD04-4ED7-A07D-72B1F7E679D2}" type="presOf" srcId="{C9A20E72-88B9-451F-97D5-0AC837ECCA22}" destId="{7799C9EB-23AF-4F19-9D4C-2885B357DFE2}" srcOrd="0" destOrd="0" presId="urn:microsoft.com/office/officeart/2005/8/layout/hList7"/>
    <dgm:cxn modelId="{724AA316-8A46-4E63-9F50-C0F4C044FC99}" type="presParOf" srcId="{C763C3AC-A8A8-429C-93A1-6A95797290E9}" destId="{1F7A0AF0-1734-4124-B184-53403FC2ED1D}" srcOrd="0" destOrd="0" presId="urn:microsoft.com/office/officeart/2005/8/layout/hList7"/>
    <dgm:cxn modelId="{05A38CB1-480B-4A1F-854C-58FA3EE13F52}" type="presParOf" srcId="{C763C3AC-A8A8-429C-93A1-6A95797290E9}" destId="{35F7777D-CC2A-455C-8FBD-B401CF57CEE1}" srcOrd="1" destOrd="0" presId="urn:microsoft.com/office/officeart/2005/8/layout/hList7"/>
    <dgm:cxn modelId="{95CF8464-6406-4F25-8887-30423DE62398}" type="presParOf" srcId="{35F7777D-CC2A-455C-8FBD-B401CF57CEE1}" destId="{99506E2D-902D-41CC-ABFD-5FBE04E80D51}" srcOrd="0" destOrd="0" presId="urn:microsoft.com/office/officeart/2005/8/layout/hList7"/>
    <dgm:cxn modelId="{236060E6-4DB2-492C-B804-3EFF149FB7DE}" type="presParOf" srcId="{99506E2D-902D-41CC-ABFD-5FBE04E80D51}" destId="{447E6139-5530-4729-A2D3-E67B00423E59}" srcOrd="0" destOrd="0" presId="urn:microsoft.com/office/officeart/2005/8/layout/hList7"/>
    <dgm:cxn modelId="{528EA86A-C7CE-4625-9C74-3BCE9E5E9E4F}" type="presParOf" srcId="{99506E2D-902D-41CC-ABFD-5FBE04E80D51}" destId="{3D02672F-8AB2-47D8-BDE6-34A29FD8EFCF}" srcOrd="1" destOrd="0" presId="urn:microsoft.com/office/officeart/2005/8/layout/hList7"/>
    <dgm:cxn modelId="{DF128BB6-4975-4231-A3C6-4B1567AF6A5A}" type="presParOf" srcId="{99506E2D-902D-41CC-ABFD-5FBE04E80D51}" destId="{756D801E-8F71-492B-BCDE-68D43894932E}" srcOrd="2" destOrd="0" presId="urn:microsoft.com/office/officeart/2005/8/layout/hList7"/>
    <dgm:cxn modelId="{02CB23F2-7C47-4481-A9BA-738B0FF970CD}" type="presParOf" srcId="{99506E2D-902D-41CC-ABFD-5FBE04E80D51}" destId="{A668E699-0931-4A7E-ADBB-D44800872EC5}" srcOrd="3" destOrd="0" presId="urn:microsoft.com/office/officeart/2005/8/layout/hList7"/>
    <dgm:cxn modelId="{9E7D6E24-FBD3-4DE9-8F8A-D15B563A59F6}" type="presParOf" srcId="{35F7777D-CC2A-455C-8FBD-B401CF57CEE1}" destId="{7799C9EB-23AF-4F19-9D4C-2885B357DFE2}" srcOrd="1" destOrd="0" presId="urn:microsoft.com/office/officeart/2005/8/layout/hList7"/>
    <dgm:cxn modelId="{091EED65-6A85-4DC5-8A31-956F9C07BC76}" type="presParOf" srcId="{35F7777D-CC2A-455C-8FBD-B401CF57CEE1}" destId="{9FBCFDF8-04AB-4881-BD20-1CD057159274}" srcOrd="2" destOrd="0" presId="urn:microsoft.com/office/officeart/2005/8/layout/hList7"/>
    <dgm:cxn modelId="{885EADC1-229D-4A96-AF36-2B7CBCCD90FD}" type="presParOf" srcId="{9FBCFDF8-04AB-4881-BD20-1CD057159274}" destId="{68E50B2B-DB97-408A-8378-2D45C0E24E82}" srcOrd="0" destOrd="0" presId="urn:microsoft.com/office/officeart/2005/8/layout/hList7"/>
    <dgm:cxn modelId="{D032B30C-EE0A-42E4-8C57-06D0BDE22ED2}" type="presParOf" srcId="{9FBCFDF8-04AB-4881-BD20-1CD057159274}" destId="{07200B2A-24AC-4635-9C0C-B5DE87A54374}" srcOrd="1" destOrd="0" presId="urn:microsoft.com/office/officeart/2005/8/layout/hList7"/>
    <dgm:cxn modelId="{06F25A5E-507F-4FAA-AF72-2999A9F657D5}" type="presParOf" srcId="{9FBCFDF8-04AB-4881-BD20-1CD057159274}" destId="{0CA518DA-FE7E-4B8E-8C10-45E557526860}" srcOrd="2" destOrd="0" presId="urn:microsoft.com/office/officeart/2005/8/layout/hList7"/>
    <dgm:cxn modelId="{DA5DC69F-AE6F-4E0E-9164-AC33D0D56324}" type="presParOf" srcId="{9FBCFDF8-04AB-4881-BD20-1CD057159274}" destId="{7454CCC1-067D-46F1-B0C6-E4B5F4979F8D}" srcOrd="3" destOrd="0" presId="urn:microsoft.com/office/officeart/2005/8/layout/hList7"/>
    <dgm:cxn modelId="{BE1E52B1-1B19-41C8-9922-80A937AD8B66}" type="presParOf" srcId="{35F7777D-CC2A-455C-8FBD-B401CF57CEE1}" destId="{54C0327A-6C2C-48C6-8EA2-83231AF4ADF2}" srcOrd="3" destOrd="0" presId="urn:microsoft.com/office/officeart/2005/8/layout/hList7"/>
    <dgm:cxn modelId="{120BAC87-B8E1-430E-8463-6E54D495332D}" type="presParOf" srcId="{35F7777D-CC2A-455C-8FBD-B401CF57CEE1}" destId="{9EE6AA66-4EBD-475F-B55E-AE9F9BF26723}" srcOrd="4" destOrd="0" presId="urn:microsoft.com/office/officeart/2005/8/layout/hList7"/>
    <dgm:cxn modelId="{AF296D0E-9D50-4553-9CCF-34DA457C1854}" type="presParOf" srcId="{9EE6AA66-4EBD-475F-B55E-AE9F9BF26723}" destId="{6287FB81-1843-4D13-A970-2CB5FDB18BEA}" srcOrd="0" destOrd="0" presId="urn:microsoft.com/office/officeart/2005/8/layout/hList7"/>
    <dgm:cxn modelId="{824BB7F7-FC4A-4415-90C3-8A1500F0B527}" type="presParOf" srcId="{9EE6AA66-4EBD-475F-B55E-AE9F9BF26723}" destId="{74FFB22C-C64D-4316-8ABC-727A8E2306B3}" srcOrd="1" destOrd="0" presId="urn:microsoft.com/office/officeart/2005/8/layout/hList7"/>
    <dgm:cxn modelId="{374072B3-C0EF-4426-8492-C7C5B33AD3AC}" type="presParOf" srcId="{9EE6AA66-4EBD-475F-B55E-AE9F9BF26723}" destId="{5D3AD9BF-85E0-4F6A-81C4-BE13A1D590A3}" srcOrd="2" destOrd="0" presId="urn:microsoft.com/office/officeart/2005/8/layout/hList7"/>
    <dgm:cxn modelId="{ACE99880-AE1F-486B-A4CB-A566C01C7860}" type="presParOf" srcId="{9EE6AA66-4EBD-475F-B55E-AE9F9BF26723}" destId="{3881CF2F-FE99-4EC6-BC71-159A07C3DFAD}" srcOrd="3" destOrd="0" presId="urn:microsoft.com/office/officeart/2005/8/layout/hList7"/>
    <dgm:cxn modelId="{B9FB95BD-EC7D-423F-B2CB-64F44C69C6F1}" type="presParOf" srcId="{35F7777D-CC2A-455C-8FBD-B401CF57CEE1}" destId="{477F4427-635F-4D73-8008-7B47286B8C18}" srcOrd="5" destOrd="0" presId="urn:microsoft.com/office/officeart/2005/8/layout/hList7"/>
    <dgm:cxn modelId="{E5770397-5884-42A7-B8CB-F8C381ED8DF2}" type="presParOf" srcId="{35F7777D-CC2A-455C-8FBD-B401CF57CEE1}" destId="{093D8924-E339-4945-914B-17BFFC1BA4F2}" srcOrd="6" destOrd="0" presId="urn:microsoft.com/office/officeart/2005/8/layout/hList7"/>
    <dgm:cxn modelId="{357C56E6-54CB-430A-963D-1D2FF5E91C7D}" type="presParOf" srcId="{093D8924-E339-4945-914B-17BFFC1BA4F2}" destId="{5CB2916B-FED1-47C7-817A-D054A2A7BA38}" srcOrd="0" destOrd="0" presId="urn:microsoft.com/office/officeart/2005/8/layout/hList7"/>
    <dgm:cxn modelId="{2DCD2455-EEF2-4EE5-B9D5-64445C7F0266}" type="presParOf" srcId="{093D8924-E339-4945-914B-17BFFC1BA4F2}" destId="{5D111716-EB90-434B-9024-76C4A0A901A3}" srcOrd="1" destOrd="0" presId="urn:microsoft.com/office/officeart/2005/8/layout/hList7"/>
    <dgm:cxn modelId="{250B7C6B-EE03-4D94-A43B-3F39DDCC5ACA}" type="presParOf" srcId="{093D8924-E339-4945-914B-17BFFC1BA4F2}" destId="{E7F61227-CFF7-40A3-AD2E-F6FD7BFFE8B4}" srcOrd="2" destOrd="0" presId="urn:microsoft.com/office/officeart/2005/8/layout/hList7"/>
    <dgm:cxn modelId="{D9628F2D-58A2-4F85-A4F8-AD218B851651}" type="presParOf" srcId="{093D8924-E339-4945-914B-17BFFC1BA4F2}" destId="{1A4C462A-7CFF-484C-804B-FCF32C5FC55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33BCF2-448A-4CE5-9E3D-B78CE68446C4}" type="doc">
      <dgm:prSet loTypeId="urn:microsoft.com/office/officeart/2005/8/layout/arrow5" loCatId="process" qsTypeId="urn:microsoft.com/office/officeart/2005/8/quickstyle/simple2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D553A2C4-7BB5-464F-8812-438654FE2791}">
      <dgm:prSet phldrT="[Text]"/>
      <dgm:spPr/>
      <dgm:t>
        <a:bodyPr/>
        <a:lstStyle/>
        <a:p>
          <a:r>
            <a:rPr lang="en-US" dirty="0"/>
            <a:t>“</a:t>
          </a:r>
          <a:r>
            <a:rPr lang="en-US" b="1" dirty="0"/>
            <a:t>cordless telephone</a:t>
          </a:r>
          <a:r>
            <a:rPr lang="en-US" dirty="0"/>
            <a:t>” headset</a:t>
          </a:r>
        </a:p>
      </dgm:t>
    </dgm:pt>
    <dgm:pt modelId="{D354E3F5-535F-4BE5-825F-E4DDE5067310}" type="parTrans" cxnId="{B18CD64B-0CEE-43C3-8B98-9405E339F279}">
      <dgm:prSet/>
      <dgm:spPr/>
      <dgm:t>
        <a:bodyPr/>
        <a:lstStyle/>
        <a:p>
          <a:endParaRPr lang="en-US"/>
        </a:p>
      </dgm:t>
    </dgm:pt>
    <dgm:pt modelId="{5D53BA1F-FE10-4DE0-8382-5C9A24ACCC4B}" type="sibTrans" cxnId="{B18CD64B-0CEE-43C3-8B98-9405E339F279}">
      <dgm:prSet/>
      <dgm:spPr/>
      <dgm:t>
        <a:bodyPr/>
        <a:lstStyle/>
        <a:p>
          <a:endParaRPr lang="en-US"/>
        </a:p>
      </dgm:t>
    </dgm:pt>
    <dgm:pt modelId="{90973E12-186D-4BDB-980D-18AA23C5A8EC}">
      <dgm:prSet phldrT="[Text]"/>
      <dgm:spPr/>
      <dgm:t>
        <a:bodyPr/>
        <a:lstStyle/>
        <a:p>
          <a:r>
            <a:rPr lang="en-US" dirty="0"/>
            <a:t>cordless “</a:t>
          </a:r>
          <a:r>
            <a:rPr lang="en-US" b="1" dirty="0"/>
            <a:t>telephone headset</a:t>
          </a:r>
          <a:r>
            <a:rPr lang="en-US" dirty="0"/>
            <a:t>”</a:t>
          </a:r>
        </a:p>
      </dgm:t>
    </dgm:pt>
    <dgm:pt modelId="{F2940D1E-ACAC-4AA5-9976-4E559B9DDC37}" type="parTrans" cxnId="{43F33CB2-A39F-4CDF-B92C-97B386A52DEA}">
      <dgm:prSet/>
      <dgm:spPr/>
      <dgm:t>
        <a:bodyPr/>
        <a:lstStyle/>
        <a:p>
          <a:endParaRPr lang="en-US"/>
        </a:p>
      </dgm:t>
    </dgm:pt>
    <dgm:pt modelId="{AEC5E27E-3019-4E40-9B58-7DBC03A3C11D}" type="sibTrans" cxnId="{43F33CB2-A39F-4CDF-B92C-97B386A52DEA}">
      <dgm:prSet/>
      <dgm:spPr/>
      <dgm:t>
        <a:bodyPr/>
        <a:lstStyle/>
        <a:p>
          <a:endParaRPr lang="en-US"/>
        </a:p>
      </dgm:t>
    </dgm:pt>
    <dgm:pt modelId="{87C08598-8DA5-4733-9C79-EC81F5A89051}" type="pres">
      <dgm:prSet presAssocID="{7233BCF2-448A-4CE5-9E3D-B78CE68446C4}" presName="diagram" presStyleCnt="0">
        <dgm:presLayoutVars>
          <dgm:dir/>
          <dgm:resizeHandles val="exact"/>
        </dgm:presLayoutVars>
      </dgm:prSet>
      <dgm:spPr/>
    </dgm:pt>
    <dgm:pt modelId="{43D63428-8D29-4616-BBF1-9F0591CD1B18}" type="pres">
      <dgm:prSet presAssocID="{D553A2C4-7BB5-464F-8812-438654FE2791}" presName="arrow" presStyleLbl="node1" presStyleIdx="0" presStyleCnt="2">
        <dgm:presLayoutVars>
          <dgm:bulletEnabled val="1"/>
        </dgm:presLayoutVars>
      </dgm:prSet>
      <dgm:spPr/>
    </dgm:pt>
    <dgm:pt modelId="{4566DC87-4F44-48E0-87DB-7F0BC73B43E6}" type="pres">
      <dgm:prSet presAssocID="{90973E12-186D-4BDB-980D-18AA23C5A8EC}" presName="arrow" presStyleLbl="node1" presStyleIdx="1" presStyleCnt="2">
        <dgm:presLayoutVars>
          <dgm:bulletEnabled val="1"/>
        </dgm:presLayoutVars>
      </dgm:prSet>
      <dgm:spPr/>
    </dgm:pt>
  </dgm:ptLst>
  <dgm:cxnLst>
    <dgm:cxn modelId="{B18CD64B-0CEE-43C3-8B98-9405E339F279}" srcId="{7233BCF2-448A-4CE5-9E3D-B78CE68446C4}" destId="{D553A2C4-7BB5-464F-8812-438654FE2791}" srcOrd="0" destOrd="0" parTransId="{D354E3F5-535F-4BE5-825F-E4DDE5067310}" sibTransId="{5D53BA1F-FE10-4DE0-8382-5C9A24ACCC4B}"/>
    <dgm:cxn modelId="{43F33CB2-A39F-4CDF-B92C-97B386A52DEA}" srcId="{7233BCF2-448A-4CE5-9E3D-B78CE68446C4}" destId="{90973E12-186D-4BDB-980D-18AA23C5A8EC}" srcOrd="1" destOrd="0" parTransId="{F2940D1E-ACAC-4AA5-9976-4E559B9DDC37}" sibTransId="{AEC5E27E-3019-4E40-9B58-7DBC03A3C11D}"/>
    <dgm:cxn modelId="{AB4827DD-52F8-4FD6-89A2-566F55D32769}" type="presOf" srcId="{90973E12-186D-4BDB-980D-18AA23C5A8EC}" destId="{4566DC87-4F44-48E0-87DB-7F0BC73B43E6}" srcOrd="0" destOrd="0" presId="urn:microsoft.com/office/officeart/2005/8/layout/arrow5"/>
    <dgm:cxn modelId="{E7D36BE3-24B2-43B9-A2A5-4A06CD9FD2E6}" type="presOf" srcId="{D553A2C4-7BB5-464F-8812-438654FE2791}" destId="{43D63428-8D29-4616-BBF1-9F0591CD1B18}" srcOrd="0" destOrd="0" presId="urn:microsoft.com/office/officeart/2005/8/layout/arrow5"/>
    <dgm:cxn modelId="{A4A15DFA-0776-49FC-AB9D-6D01A85FE828}" type="presOf" srcId="{7233BCF2-448A-4CE5-9E3D-B78CE68446C4}" destId="{87C08598-8DA5-4733-9C79-EC81F5A89051}" srcOrd="0" destOrd="0" presId="urn:microsoft.com/office/officeart/2005/8/layout/arrow5"/>
    <dgm:cxn modelId="{60315295-9E5D-4F19-AB80-EE57F221A378}" type="presParOf" srcId="{87C08598-8DA5-4733-9C79-EC81F5A89051}" destId="{43D63428-8D29-4616-BBF1-9F0591CD1B18}" srcOrd="0" destOrd="0" presId="urn:microsoft.com/office/officeart/2005/8/layout/arrow5"/>
    <dgm:cxn modelId="{5AAF9886-CD84-48CC-BAC6-2E0BC500B83C}" type="presParOf" srcId="{87C08598-8DA5-4733-9C79-EC81F5A89051}" destId="{4566DC87-4F44-48E0-87DB-7F0BC73B43E6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4F60CA-8FFC-4AF1-834E-6F287538C0C7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</dgm:pt>
    <dgm:pt modelId="{BED408CA-7E8C-48E9-8061-CD0C2BD9FEB4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Designs</a:t>
          </a:r>
        </a:p>
      </dgm:t>
    </dgm:pt>
    <dgm:pt modelId="{8A455F0F-9546-4827-82FF-FC7096C15DFC}" type="parTrans" cxnId="{3648CED1-ABBB-444F-8E89-38232779516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D95D248-36EB-45D0-BD7F-2DA76BE25460}" type="sibTrans" cxnId="{3648CED1-ABBB-444F-8E89-38232779516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8A57765-F493-44A7-A806-986EC454BD3C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Glitter</a:t>
          </a:r>
          <a:endParaRPr lang="en-US" dirty="0">
            <a:solidFill>
              <a:schemeClr val="bg1"/>
            </a:solidFill>
          </a:endParaRPr>
        </a:p>
      </dgm:t>
    </dgm:pt>
    <dgm:pt modelId="{45F073E0-CB63-444E-BF08-BE09EE5E93B3}" type="parTrans" cxnId="{71562076-3678-41ED-8C81-4F75C4BF3CD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F192536-2432-48CD-843B-43772E19FB03}" type="sibTrans" cxnId="{71562076-3678-41ED-8C81-4F75C4BF3CD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E6F3DE8-3CAC-4BA7-B197-095C856FAAC0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Supplies</a:t>
          </a:r>
        </a:p>
      </dgm:t>
    </dgm:pt>
    <dgm:pt modelId="{3BB11622-88CF-4138-BF58-974785D04753}" type="parTrans" cxnId="{72FBB39B-1989-429C-AABF-3879E240346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B4D662E-A575-4F0B-9336-166F9C27E74C}" type="sibTrans" cxnId="{72FBB39B-1989-429C-AABF-3879E240346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96BE3D6-9EBD-453F-A3D1-3D48FA558591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Tips</a:t>
          </a:r>
          <a:endParaRPr lang="en-US" dirty="0">
            <a:solidFill>
              <a:schemeClr val="bg1"/>
            </a:solidFill>
          </a:endParaRPr>
        </a:p>
      </dgm:t>
    </dgm:pt>
    <dgm:pt modelId="{B9D31322-4DD0-43D8-9838-4C0FC1F4A176}" type="parTrans" cxnId="{2701D3BB-78C0-4373-9182-BFD743AB1F6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020A0AA-5FCF-4743-99F4-6050938DCCD2}" type="sibTrans" cxnId="{2701D3BB-78C0-4373-9182-BFD743AB1F6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D026EB5-9857-4439-8AD4-A230A1818CE0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Kits</a:t>
          </a:r>
          <a:endParaRPr lang="en-US" dirty="0">
            <a:solidFill>
              <a:schemeClr val="bg1"/>
            </a:solidFill>
          </a:endParaRPr>
        </a:p>
      </dgm:t>
    </dgm:pt>
    <dgm:pt modelId="{FB8FFE7B-9A8D-4F48-8F21-859ADB0307F0}" type="parTrans" cxnId="{CEE6B9D2-45F7-4C0D-9911-077F955CBF5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3DC64AE-4F1C-46CE-9053-45BF719FB88D}" type="sibTrans" cxnId="{CEE6B9D2-45F7-4C0D-9911-077F955CBF5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A761EE9-F710-46BA-9978-70FCE294638B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Powder</a:t>
          </a:r>
          <a:endParaRPr lang="en-US" dirty="0">
            <a:solidFill>
              <a:schemeClr val="bg1"/>
            </a:solidFill>
          </a:endParaRPr>
        </a:p>
      </dgm:t>
    </dgm:pt>
    <dgm:pt modelId="{C5E08360-AE74-4322-B9F4-B9FA16062E0F}" type="parTrans" cxnId="{54E82A3D-2D8F-4DA4-9118-A77C0008828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7D6295E-E95D-4456-9F62-025F55157960}" type="sibTrans" cxnId="{54E82A3D-2D8F-4DA4-9118-A77C0008828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A55AD25-0271-4642-AC1D-01F06C967F53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Polish</a:t>
          </a:r>
          <a:endParaRPr lang="en-US" dirty="0">
            <a:solidFill>
              <a:schemeClr val="bg1"/>
            </a:solidFill>
          </a:endParaRPr>
        </a:p>
      </dgm:t>
    </dgm:pt>
    <dgm:pt modelId="{88DB4E33-1AC7-47AB-9DA4-E9BC9A58FD3E}" type="parTrans" cxnId="{DAB23204-45BB-4B2E-80B1-6EACCDE746A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A7150C5-422A-4F2B-ADFE-28B85BEF1F88}" type="sibTrans" cxnId="{DAB23204-45BB-4B2E-80B1-6EACCDE746A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F2E82E6-7FDF-40E5-98CD-99434403345B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Brushes</a:t>
          </a:r>
          <a:endParaRPr lang="en-US" dirty="0">
            <a:solidFill>
              <a:schemeClr val="bg1"/>
            </a:solidFill>
          </a:endParaRPr>
        </a:p>
      </dgm:t>
    </dgm:pt>
    <dgm:pt modelId="{2DA0A4B3-1B65-47CF-A703-49AA9DB66D64}" type="parTrans" cxnId="{CE8CF35A-1C2A-431B-A57E-53049A5DD2C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5C3745A-CE78-46B9-86B4-7371EB1E1089}" type="sibTrans" cxnId="{CE8CF35A-1C2A-431B-A57E-53049A5DD2C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75A9D2D-AB38-4756-A39C-DF16F316E9D2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Art</a:t>
          </a:r>
          <a:endParaRPr lang="en-US" dirty="0">
            <a:solidFill>
              <a:schemeClr val="bg1"/>
            </a:solidFill>
          </a:endParaRPr>
        </a:p>
      </dgm:t>
    </dgm:pt>
    <dgm:pt modelId="{41E903D3-DC3C-4CF0-8AB0-95B195743E9B}" type="parTrans" cxnId="{779C2E6E-2895-4526-81D9-7301963F04E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A1587C7-4716-4D11-962C-C076CAD78F65}" type="sibTrans" cxnId="{779C2E6E-2895-4526-81D9-7301963F04E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694ECFC-1591-400A-AE07-E2A63179CEF0}" type="pres">
      <dgm:prSet presAssocID="{6B4F60CA-8FFC-4AF1-834E-6F287538C0C7}" presName="Name0" presStyleCnt="0">
        <dgm:presLayoutVars>
          <dgm:dir/>
          <dgm:resizeHandles val="exact"/>
        </dgm:presLayoutVars>
      </dgm:prSet>
      <dgm:spPr/>
    </dgm:pt>
    <dgm:pt modelId="{B71A4FD3-189C-475C-ACAB-C19954FE0E3D}" type="pres">
      <dgm:prSet presAssocID="{BED408CA-7E8C-48E9-8061-CD0C2BD9FEB4}" presName="compNode" presStyleCnt="0"/>
      <dgm:spPr/>
    </dgm:pt>
    <dgm:pt modelId="{CE6A54F6-4607-415B-A9D1-0EA044A9798F}" type="pres">
      <dgm:prSet presAssocID="{BED408CA-7E8C-48E9-8061-CD0C2BD9FEB4}" presName="pictRect" presStyleLbl="node1" presStyleIdx="0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27A1A5E-5D49-49CD-B0E2-6199B448B6FD}" type="pres">
      <dgm:prSet presAssocID="{BED408CA-7E8C-48E9-8061-CD0C2BD9FEB4}" presName="textRect" presStyleLbl="revTx" presStyleIdx="0" presStyleCnt="9">
        <dgm:presLayoutVars>
          <dgm:bulletEnabled val="1"/>
        </dgm:presLayoutVars>
      </dgm:prSet>
      <dgm:spPr/>
    </dgm:pt>
    <dgm:pt modelId="{D8C2139C-2002-4266-A031-A4FD9B16D756}" type="pres">
      <dgm:prSet presAssocID="{4D95D248-36EB-45D0-BD7F-2DA76BE25460}" presName="sibTrans" presStyleLbl="sibTrans2D1" presStyleIdx="0" presStyleCnt="0"/>
      <dgm:spPr/>
    </dgm:pt>
    <dgm:pt modelId="{0FEF3181-81A1-45FA-BA6B-B8456C032B3D}" type="pres">
      <dgm:prSet presAssocID="{58A57765-F493-44A7-A806-986EC454BD3C}" presName="compNode" presStyleCnt="0"/>
      <dgm:spPr/>
    </dgm:pt>
    <dgm:pt modelId="{E8740B08-4C3D-4E8C-B40B-B7AD9FDB1B02}" type="pres">
      <dgm:prSet presAssocID="{58A57765-F493-44A7-A806-986EC454BD3C}" presName="pictRect" presStyleLbl="node1" presStyleIdx="1" presStyleCnt="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2B12E9B-1F7A-403A-AA34-DF04B902DBA6}" type="pres">
      <dgm:prSet presAssocID="{58A57765-F493-44A7-A806-986EC454BD3C}" presName="textRect" presStyleLbl="revTx" presStyleIdx="1" presStyleCnt="9">
        <dgm:presLayoutVars>
          <dgm:bulletEnabled val="1"/>
        </dgm:presLayoutVars>
      </dgm:prSet>
      <dgm:spPr/>
    </dgm:pt>
    <dgm:pt modelId="{B1C8B07B-7A53-4CE9-948E-0292ED6FA2AF}" type="pres">
      <dgm:prSet presAssocID="{AF192536-2432-48CD-843B-43772E19FB03}" presName="sibTrans" presStyleLbl="sibTrans2D1" presStyleIdx="0" presStyleCnt="0"/>
      <dgm:spPr/>
    </dgm:pt>
    <dgm:pt modelId="{E5950A48-2B17-4069-B4B2-F9936DDF8D37}" type="pres">
      <dgm:prSet presAssocID="{7E6F3DE8-3CAC-4BA7-B197-095C856FAAC0}" presName="compNode" presStyleCnt="0"/>
      <dgm:spPr/>
    </dgm:pt>
    <dgm:pt modelId="{F1F5146D-0581-4218-B58D-FEFA989685D7}" type="pres">
      <dgm:prSet presAssocID="{7E6F3DE8-3CAC-4BA7-B197-095C856FAAC0}" presName="pictRect" presStyleLbl="node1" presStyleIdx="2" presStyleCnt="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117F2D0-76E7-497F-923F-E18DD1695DE1}" type="pres">
      <dgm:prSet presAssocID="{7E6F3DE8-3CAC-4BA7-B197-095C856FAAC0}" presName="textRect" presStyleLbl="revTx" presStyleIdx="2" presStyleCnt="9">
        <dgm:presLayoutVars>
          <dgm:bulletEnabled val="1"/>
        </dgm:presLayoutVars>
      </dgm:prSet>
      <dgm:spPr/>
    </dgm:pt>
    <dgm:pt modelId="{79DE3855-A60D-4711-AA8A-A8B925D05A83}" type="pres">
      <dgm:prSet presAssocID="{4B4D662E-A575-4F0B-9336-166F9C27E74C}" presName="sibTrans" presStyleLbl="sibTrans2D1" presStyleIdx="0" presStyleCnt="0"/>
      <dgm:spPr/>
    </dgm:pt>
    <dgm:pt modelId="{FD05C61A-E4FC-4DF5-96BB-563F0BAF00A1}" type="pres">
      <dgm:prSet presAssocID="{696BE3D6-9EBD-453F-A3D1-3D48FA558591}" presName="compNode" presStyleCnt="0"/>
      <dgm:spPr/>
    </dgm:pt>
    <dgm:pt modelId="{A157066D-A8BD-4F5B-AE36-056EF501AB37}" type="pres">
      <dgm:prSet presAssocID="{696BE3D6-9EBD-453F-A3D1-3D48FA558591}" presName="pictRect" presStyleLbl="node1" presStyleIdx="3" presStyleCnt="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71E2EABE-AE59-4B22-A9F4-884F92D52F16}" type="pres">
      <dgm:prSet presAssocID="{696BE3D6-9EBD-453F-A3D1-3D48FA558591}" presName="textRect" presStyleLbl="revTx" presStyleIdx="3" presStyleCnt="9">
        <dgm:presLayoutVars>
          <dgm:bulletEnabled val="1"/>
        </dgm:presLayoutVars>
      </dgm:prSet>
      <dgm:spPr/>
    </dgm:pt>
    <dgm:pt modelId="{1C193E5B-07BA-4613-B801-36D4F6264C88}" type="pres">
      <dgm:prSet presAssocID="{5020A0AA-5FCF-4743-99F4-6050938DCCD2}" presName="sibTrans" presStyleLbl="sibTrans2D1" presStyleIdx="0" presStyleCnt="0"/>
      <dgm:spPr/>
    </dgm:pt>
    <dgm:pt modelId="{6BAEF1C9-A84F-4A38-AB47-908CA0E55851}" type="pres">
      <dgm:prSet presAssocID="{1D026EB5-9857-4439-8AD4-A230A1818CE0}" presName="compNode" presStyleCnt="0"/>
      <dgm:spPr/>
    </dgm:pt>
    <dgm:pt modelId="{42FF3E42-8FCD-4755-8B55-6C4CC2397AE6}" type="pres">
      <dgm:prSet presAssocID="{1D026EB5-9857-4439-8AD4-A230A1818CE0}" presName="pictRect" presStyleLbl="node1" presStyleIdx="4" presStyleCnt="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EB038D19-CDD0-41B1-B1A0-0B5F5F27F551}" type="pres">
      <dgm:prSet presAssocID="{1D026EB5-9857-4439-8AD4-A230A1818CE0}" presName="textRect" presStyleLbl="revTx" presStyleIdx="4" presStyleCnt="9">
        <dgm:presLayoutVars>
          <dgm:bulletEnabled val="1"/>
        </dgm:presLayoutVars>
      </dgm:prSet>
      <dgm:spPr/>
    </dgm:pt>
    <dgm:pt modelId="{107A9988-495A-46C4-A1DC-247D14C2DDAB}" type="pres">
      <dgm:prSet presAssocID="{93DC64AE-4F1C-46CE-9053-45BF719FB88D}" presName="sibTrans" presStyleLbl="sibTrans2D1" presStyleIdx="0" presStyleCnt="0"/>
      <dgm:spPr/>
    </dgm:pt>
    <dgm:pt modelId="{04D2B887-C3A5-44A4-93E3-BA526D8171F5}" type="pres">
      <dgm:prSet presAssocID="{FA761EE9-F710-46BA-9978-70FCE294638B}" presName="compNode" presStyleCnt="0"/>
      <dgm:spPr/>
    </dgm:pt>
    <dgm:pt modelId="{7578DBBF-D650-42A3-8DA3-912D7BE9CC22}" type="pres">
      <dgm:prSet presAssocID="{FA761EE9-F710-46BA-9978-70FCE294638B}" presName="pictRect" presStyleLbl="node1" presStyleIdx="5" presStyleCnt="9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924C6A1D-799A-48A0-9E7C-7A3553434AF8}" type="pres">
      <dgm:prSet presAssocID="{FA761EE9-F710-46BA-9978-70FCE294638B}" presName="textRect" presStyleLbl="revTx" presStyleIdx="5" presStyleCnt="9">
        <dgm:presLayoutVars>
          <dgm:bulletEnabled val="1"/>
        </dgm:presLayoutVars>
      </dgm:prSet>
      <dgm:spPr/>
    </dgm:pt>
    <dgm:pt modelId="{F210A1F5-E3FF-4080-A63D-63B80DE5900A}" type="pres">
      <dgm:prSet presAssocID="{97D6295E-E95D-4456-9F62-025F55157960}" presName="sibTrans" presStyleLbl="sibTrans2D1" presStyleIdx="0" presStyleCnt="0"/>
      <dgm:spPr/>
    </dgm:pt>
    <dgm:pt modelId="{56B1536F-50AE-4251-8ACA-0E2CE9C54123}" type="pres">
      <dgm:prSet presAssocID="{6A55AD25-0271-4642-AC1D-01F06C967F53}" presName="compNode" presStyleCnt="0"/>
      <dgm:spPr/>
    </dgm:pt>
    <dgm:pt modelId="{24E56599-3D28-414F-8F1E-C7E8103135DB}" type="pres">
      <dgm:prSet presAssocID="{6A55AD25-0271-4642-AC1D-01F06C967F53}" presName="pictRect" presStyleLbl="node1" presStyleIdx="6" presStyleCnt="9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9C4B818A-23A9-433A-AECF-267D129917BD}" type="pres">
      <dgm:prSet presAssocID="{6A55AD25-0271-4642-AC1D-01F06C967F53}" presName="textRect" presStyleLbl="revTx" presStyleIdx="6" presStyleCnt="9">
        <dgm:presLayoutVars>
          <dgm:bulletEnabled val="1"/>
        </dgm:presLayoutVars>
      </dgm:prSet>
      <dgm:spPr/>
    </dgm:pt>
    <dgm:pt modelId="{5A723EA1-EA22-42D9-98E1-BB02EE2E7DD4}" type="pres">
      <dgm:prSet presAssocID="{9A7150C5-422A-4F2B-ADFE-28B85BEF1F88}" presName="sibTrans" presStyleLbl="sibTrans2D1" presStyleIdx="0" presStyleCnt="0"/>
      <dgm:spPr/>
    </dgm:pt>
    <dgm:pt modelId="{F4620913-D4CF-4B1B-AB2A-CB802BAA0568}" type="pres">
      <dgm:prSet presAssocID="{7F2E82E6-7FDF-40E5-98CD-99434403345B}" presName="compNode" presStyleCnt="0"/>
      <dgm:spPr/>
    </dgm:pt>
    <dgm:pt modelId="{87FDC982-1818-4324-847C-17DB2D8257A5}" type="pres">
      <dgm:prSet presAssocID="{7F2E82E6-7FDF-40E5-98CD-99434403345B}" presName="pictRect" presStyleLbl="node1" presStyleIdx="7" presStyleCnt="9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1849E7BA-4259-4869-927D-F39ABBFD3542}" type="pres">
      <dgm:prSet presAssocID="{7F2E82E6-7FDF-40E5-98CD-99434403345B}" presName="textRect" presStyleLbl="revTx" presStyleIdx="7" presStyleCnt="9">
        <dgm:presLayoutVars>
          <dgm:bulletEnabled val="1"/>
        </dgm:presLayoutVars>
      </dgm:prSet>
      <dgm:spPr/>
    </dgm:pt>
    <dgm:pt modelId="{83976AB0-A558-4014-BC58-7C4D1184785D}" type="pres">
      <dgm:prSet presAssocID="{35C3745A-CE78-46B9-86B4-7371EB1E1089}" presName="sibTrans" presStyleLbl="sibTrans2D1" presStyleIdx="0" presStyleCnt="0"/>
      <dgm:spPr/>
    </dgm:pt>
    <dgm:pt modelId="{862C3FF3-29D2-4AF1-98B7-DF91EBF40616}" type="pres">
      <dgm:prSet presAssocID="{475A9D2D-AB38-4756-A39C-DF16F316E9D2}" presName="compNode" presStyleCnt="0"/>
      <dgm:spPr/>
    </dgm:pt>
    <dgm:pt modelId="{E1A6FC42-F682-4A4A-B65E-19D800BD8ECC}" type="pres">
      <dgm:prSet presAssocID="{475A9D2D-AB38-4756-A39C-DF16F316E9D2}" presName="pictRect" presStyleLbl="node1" presStyleIdx="8" presStyleCnt="9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</dgm:pt>
    <dgm:pt modelId="{D4E576CC-B93E-4728-B6D2-AB1EF4933EE9}" type="pres">
      <dgm:prSet presAssocID="{475A9D2D-AB38-4756-A39C-DF16F316E9D2}" presName="textRect" presStyleLbl="revTx" presStyleIdx="8" presStyleCnt="9">
        <dgm:presLayoutVars>
          <dgm:bulletEnabled val="1"/>
        </dgm:presLayoutVars>
      </dgm:prSet>
      <dgm:spPr/>
    </dgm:pt>
  </dgm:ptLst>
  <dgm:cxnLst>
    <dgm:cxn modelId="{DAB23204-45BB-4B2E-80B1-6EACCDE746A4}" srcId="{6B4F60CA-8FFC-4AF1-834E-6F287538C0C7}" destId="{6A55AD25-0271-4642-AC1D-01F06C967F53}" srcOrd="6" destOrd="0" parTransId="{88DB4E33-1AC7-47AB-9DA4-E9BC9A58FD3E}" sibTransId="{9A7150C5-422A-4F2B-ADFE-28B85BEF1F88}"/>
    <dgm:cxn modelId="{97703613-ACD2-4D30-B3DC-2B0AD4359F78}" type="presOf" srcId="{7E6F3DE8-3CAC-4BA7-B197-095C856FAAC0}" destId="{D117F2D0-76E7-497F-923F-E18DD1695DE1}" srcOrd="0" destOrd="0" presId="urn:microsoft.com/office/officeart/2005/8/layout/pList1"/>
    <dgm:cxn modelId="{54E82A3D-2D8F-4DA4-9118-A77C00088281}" srcId="{6B4F60CA-8FFC-4AF1-834E-6F287538C0C7}" destId="{FA761EE9-F710-46BA-9978-70FCE294638B}" srcOrd="5" destOrd="0" parTransId="{C5E08360-AE74-4322-B9F4-B9FA16062E0F}" sibTransId="{97D6295E-E95D-4456-9F62-025F55157960}"/>
    <dgm:cxn modelId="{ECD2BF5E-531E-4882-A6C5-3C3C4CCB6045}" type="presOf" srcId="{97D6295E-E95D-4456-9F62-025F55157960}" destId="{F210A1F5-E3FF-4080-A63D-63B80DE5900A}" srcOrd="0" destOrd="0" presId="urn:microsoft.com/office/officeart/2005/8/layout/pList1"/>
    <dgm:cxn modelId="{42400260-3790-4CE7-9935-65265341C7CC}" type="presOf" srcId="{9A7150C5-422A-4F2B-ADFE-28B85BEF1F88}" destId="{5A723EA1-EA22-42D9-98E1-BB02EE2E7DD4}" srcOrd="0" destOrd="0" presId="urn:microsoft.com/office/officeart/2005/8/layout/pList1"/>
    <dgm:cxn modelId="{52C1334D-DD93-4337-8572-4CD0BBF55CCD}" type="presOf" srcId="{7F2E82E6-7FDF-40E5-98CD-99434403345B}" destId="{1849E7BA-4259-4869-927D-F39ABBFD3542}" srcOrd="0" destOrd="0" presId="urn:microsoft.com/office/officeart/2005/8/layout/pList1"/>
    <dgm:cxn modelId="{779C2E6E-2895-4526-81D9-7301963F04E2}" srcId="{6B4F60CA-8FFC-4AF1-834E-6F287538C0C7}" destId="{475A9D2D-AB38-4756-A39C-DF16F316E9D2}" srcOrd="8" destOrd="0" parTransId="{41E903D3-DC3C-4CF0-8AB0-95B195743E9B}" sibTransId="{EA1587C7-4716-4D11-962C-C076CAD78F65}"/>
    <dgm:cxn modelId="{97E87D74-7AEF-450A-B198-947FC24318A7}" type="presOf" srcId="{4D95D248-36EB-45D0-BD7F-2DA76BE25460}" destId="{D8C2139C-2002-4266-A031-A4FD9B16D756}" srcOrd="0" destOrd="0" presId="urn:microsoft.com/office/officeart/2005/8/layout/pList1"/>
    <dgm:cxn modelId="{71562076-3678-41ED-8C81-4F75C4BF3CD3}" srcId="{6B4F60CA-8FFC-4AF1-834E-6F287538C0C7}" destId="{58A57765-F493-44A7-A806-986EC454BD3C}" srcOrd="1" destOrd="0" parTransId="{45F073E0-CB63-444E-BF08-BE09EE5E93B3}" sibTransId="{AF192536-2432-48CD-843B-43772E19FB03}"/>
    <dgm:cxn modelId="{C8272E78-75B5-4299-9842-41D2295CE6A4}" type="presOf" srcId="{BED408CA-7E8C-48E9-8061-CD0C2BD9FEB4}" destId="{B27A1A5E-5D49-49CD-B0E2-6199B448B6FD}" srcOrd="0" destOrd="0" presId="urn:microsoft.com/office/officeart/2005/8/layout/pList1"/>
    <dgm:cxn modelId="{403BC67A-99F9-4719-A7CD-3F763EB5FAC2}" type="presOf" srcId="{58A57765-F493-44A7-A806-986EC454BD3C}" destId="{C2B12E9B-1F7A-403A-AA34-DF04B902DBA6}" srcOrd="0" destOrd="0" presId="urn:microsoft.com/office/officeart/2005/8/layout/pList1"/>
    <dgm:cxn modelId="{CE8CF35A-1C2A-431B-A57E-53049A5DD2C6}" srcId="{6B4F60CA-8FFC-4AF1-834E-6F287538C0C7}" destId="{7F2E82E6-7FDF-40E5-98CD-99434403345B}" srcOrd="7" destOrd="0" parTransId="{2DA0A4B3-1B65-47CF-A703-49AA9DB66D64}" sibTransId="{35C3745A-CE78-46B9-86B4-7371EB1E1089}"/>
    <dgm:cxn modelId="{85E0647F-8E27-4953-BE9F-BF087B66D110}" type="presOf" srcId="{5020A0AA-5FCF-4743-99F4-6050938DCCD2}" destId="{1C193E5B-07BA-4613-B801-36D4F6264C88}" srcOrd="0" destOrd="0" presId="urn:microsoft.com/office/officeart/2005/8/layout/pList1"/>
    <dgm:cxn modelId="{16A6B78B-089C-4C0C-BE5D-CBCD58CB0BA2}" type="presOf" srcId="{35C3745A-CE78-46B9-86B4-7371EB1E1089}" destId="{83976AB0-A558-4014-BC58-7C4D1184785D}" srcOrd="0" destOrd="0" presId="urn:microsoft.com/office/officeart/2005/8/layout/pList1"/>
    <dgm:cxn modelId="{223A2099-C897-4D4E-A1DF-BA79F8791DD3}" type="presOf" srcId="{4B4D662E-A575-4F0B-9336-166F9C27E74C}" destId="{79DE3855-A60D-4711-AA8A-A8B925D05A83}" srcOrd="0" destOrd="0" presId="urn:microsoft.com/office/officeart/2005/8/layout/pList1"/>
    <dgm:cxn modelId="{72FBB39B-1989-429C-AABF-3879E2403462}" srcId="{6B4F60CA-8FFC-4AF1-834E-6F287538C0C7}" destId="{7E6F3DE8-3CAC-4BA7-B197-095C856FAAC0}" srcOrd="2" destOrd="0" parTransId="{3BB11622-88CF-4138-BF58-974785D04753}" sibTransId="{4B4D662E-A575-4F0B-9336-166F9C27E74C}"/>
    <dgm:cxn modelId="{F6139B9C-6058-4876-9416-B01B4BD7C858}" type="presOf" srcId="{696BE3D6-9EBD-453F-A3D1-3D48FA558591}" destId="{71E2EABE-AE59-4B22-A9F4-884F92D52F16}" srcOrd="0" destOrd="0" presId="urn:microsoft.com/office/officeart/2005/8/layout/pList1"/>
    <dgm:cxn modelId="{2701D3BB-78C0-4373-9182-BFD743AB1F69}" srcId="{6B4F60CA-8FFC-4AF1-834E-6F287538C0C7}" destId="{696BE3D6-9EBD-453F-A3D1-3D48FA558591}" srcOrd="3" destOrd="0" parTransId="{B9D31322-4DD0-43D8-9838-4C0FC1F4A176}" sibTransId="{5020A0AA-5FCF-4743-99F4-6050938DCCD2}"/>
    <dgm:cxn modelId="{67D22FBD-5263-4A0F-BFBB-16237D2D5092}" type="presOf" srcId="{6A55AD25-0271-4642-AC1D-01F06C967F53}" destId="{9C4B818A-23A9-433A-AECF-267D129917BD}" srcOrd="0" destOrd="0" presId="urn:microsoft.com/office/officeart/2005/8/layout/pList1"/>
    <dgm:cxn modelId="{D46ECBC0-C3C1-4155-9BC0-E91F2016E454}" type="presOf" srcId="{475A9D2D-AB38-4756-A39C-DF16F316E9D2}" destId="{D4E576CC-B93E-4728-B6D2-AB1EF4933EE9}" srcOrd="0" destOrd="0" presId="urn:microsoft.com/office/officeart/2005/8/layout/pList1"/>
    <dgm:cxn modelId="{3648CED1-ABBB-444F-8E89-382327795166}" srcId="{6B4F60CA-8FFC-4AF1-834E-6F287538C0C7}" destId="{BED408CA-7E8C-48E9-8061-CD0C2BD9FEB4}" srcOrd="0" destOrd="0" parTransId="{8A455F0F-9546-4827-82FF-FC7096C15DFC}" sibTransId="{4D95D248-36EB-45D0-BD7F-2DA76BE25460}"/>
    <dgm:cxn modelId="{CEE6B9D2-45F7-4C0D-9911-077F955CBF55}" srcId="{6B4F60CA-8FFC-4AF1-834E-6F287538C0C7}" destId="{1D026EB5-9857-4439-8AD4-A230A1818CE0}" srcOrd="4" destOrd="0" parTransId="{FB8FFE7B-9A8D-4F48-8F21-859ADB0307F0}" sibTransId="{93DC64AE-4F1C-46CE-9053-45BF719FB88D}"/>
    <dgm:cxn modelId="{5E5C6CE1-0816-40ED-81C5-4E78B9F8FBDF}" type="presOf" srcId="{93DC64AE-4F1C-46CE-9053-45BF719FB88D}" destId="{107A9988-495A-46C4-A1DC-247D14C2DDAB}" srcOrd="0" destOrd="0" presId="urn:microsoft.com/office/officeart/2005/8/layout/pList1"/>
    <dgm:cxn modelId="{6244DBE5-BC9E-4684-8CBA-E194A3E238F7}" type="presOf" srcId="{6B4F60CA-8FFC-4AF1-834E-6F287538C0C7}" destId="{1694ECFC-1591-400A-AE07-E2A63179CEF0}" srcOrd="0" destOrd="0" presId="urn:microsoft.com/office/officeart/2005/8/layout/pList1"/>
    <dgm:cxn modelId="{7FC50EFD-95A7-4F4A-A168-1DFF03D8D3D7}" type="presOf" srcId="{1D026EB5-9857-4439-8AD4-A230A1818CE0}" destId="{EB038D19-CDD0-41B1-B1A0-0B5F5F27F551}" srcOrd="0" destOrd="0" presId="urn:microsoft.com/office/officeart/2005/8/layout/pList1"/>
    <dgm:cxn modelId="{4B26BDFF-78FD-4A18-B571-D3B7EEFFF37D}" type="presOf" srcId="{FA761EE9-F710-46BA-9978-70FCE294638B}" destId="{924C6A1D-799A-48A0-9E7C-7A3553434AF8}" srcOrd="0" destOrd="0" presId="urn:microsoft.com/office/officeart/2005/8/layout/pList1"/>
    <dgm:cxn modelId="{349DDCFF-B59E-4E99-95F7-A274F8CF3208}" type="presOf" srcId="{AF192536-2432-48CD-843B-43772E19FB03}" destId="{B1C8B07B-7A53-4CE9-948E-0292ED6FA2AF}" srcOrd="0" destOrd="0" presId="urn:microsoft.com/office/officeart/2005/8/layout/pList1"/>
    <dgm:cxn modelId="{09BADCA1-5002-4F93-A55E-6A192DB27348}" type="presParOf" srcId="{1694ECFC-1591-400A-AE07-E2A63179CEF0}" destId="{B71A4FD3-189C-475C-ACAB-C19954FE0E3D}" srcOrd="0" destOrd="0" presId="urn:microsoft.com/office/officeart/2005/8/layout/pList1"/>
    <dgm:cxn modelId="{FF859E8F-EDC6-47CB-B321-F2FEC7E85DD2}" type="presParOf" srcId="{B71A4FD3-189C-475C-ACAB-C19954FE0E3D}" destId="{CE6A54F6-4607-415B-A9D1-0EA044A9798F}" srcOrd="0" destOrd="0" presId="urn:microsoft.com/office/officeart/2005/8/layout/pList1"/>
    <dgm:cxn modelId="{36CD1097-0763-4A82-AECD-60BEDA3967A1}" type="presParOf" srcId="{B71A4FD3-189C-475C-ACAB-C19954FE0E3D}" destId="{B27A1A5E-5D49-49CD-B0E2-6199B448B6FD}" srcOrd="1" destOrd="0" presId="urn:microsoft.com/office/officeart/2005/8/layout/pList1"/>
    <dgm:cxn modelId="{9F8F9C59-4666-486B-942A-FA2CE3E0C442}" type="presParOf" srcId="{1694ECFC-1591-400A-AE07-E2A63179CEF0}" destId="{D8C2139C-2002-4266-A031-A4FD9B16D756}" srcOrd="1" destOrd="0" presId="urn:microsoft.com/office/officeart/2005/8/layout/pList1"/>
    <dgm:cxn modelId="{A70C4FC6-35F1-4162-A1B3-9839772D9A2F}" type="presParOf" srcId="{1694ECFC-1591-400A-AE07-E2A63179CEF0}" destId="{0FEF3181-81A1-45FA-BA6B-B8456C032B3D}" srcOrd="2" destOrd="0" presId="urn:microsoft.com/office/officeart/2005/8/layout/pList1"/>
    <dgm:cxn modelId="{547E5EB2-78BD-412A-8C09-869510B653D7}" type="presParOf" srcId="{0FEF3181-81A1-45FA-BA6B-B8456C032B3D}" destId="{E8740B08-4C3D-4E8C-B40B-B7AD9FDB1B02}" srcOrd="0" destOrd="0" presId="urn:microsoft.com/office/officeart/2005/8/layout/pList1"/>
    <dgm:cxn modelId="{2038C67D-4ED6-4B0D-A00E-FA25F0F84B01}" type="presParOf" srcId="{0FEF3181-81A1-45FA-BA6B-B8456C032B3D}" destId="{C2B12E9B-1F7A-403A-AA34-DF04B902DBA6}" srcOrd="1" destOrd="0" presId="urn:microsoft.com/office/officeart/2005/8/layout/pList1"/>
    <dgm:cxn modelId="{FA3D120A-F839-4B04-8EEE-3AEA692B0A9B}" type="presParOf" srcId="{1694ECFC-1591-400A-AE07-E2A63179CEF0}" destId="{B1C8B07B-7A53-4CE9-948E-0292ED6FA2AF}" srcOrd="3" destOrd="0" presId="urn:microsoft.com/office/officeart/2005/8/layout/pList1"/>
    <dgm:cxn modelId="{DFB64C83-8A0B-4DFD-A0A4-62B07E50435E}" type="presParOf" srcId="{1694ECFC-1591-400A-AE07-E2A63179CEF0}" destId="{E5950A48-2B17-4069-B4B2-F9936DDF8D37}" srcOrd="4" destOrd="0" presId="urn:microsoft.com/office/officeart/2005/8/layout/pList1"/>
    <dgm:cxn modelId="{EE213096-0AF0-4071-BD14-07E097745102}" type="presParOf" srcId="{E5950A48-2B17-4069-B4B2-F9936DDF8D37}" destId="{F1F5146D-0581-4218-B58D-FEFA989685D7}" srcOrd="0" destOrd="0" presId="urn:microsoft.com/office/officeart/2005/8/layout/pList1"/>
    <dgm:cxn modelId="{86E08C26-05E1-4B48-829F-F3BCFA9C6A29}" type="presParOf" srcId="{E5950A48-2B17-4069-B4B2-F9936DDF8D37}" destId="{D117F2D0-76E7-497F-923F-E18DD1695DE1}" srcOrd="1" destOrd="0" presId="urn:microsoft.com/office/officeart/2005/8/layout/pList1"/>
    <dgm:cxn modelId="{D345C296-11A7-4408-9373-34802D832340}" type="presParOf" srcId="{1694ECFC-1591-400A-AE07-E2A63179CEF0}" destId="{79DE3855-A60D-4711-AA8A-A8B925D05A83}" srcOrd="5" destOrd="0" presId="urn:microsoft.com/office/officeart/2005/8/layout/pList1"/>
    <dgm:cxn modelId="{DC143297-BD10-4D30-A9F3-3FC301AE1D4D}" type="presParOf" srcId="{1694ECFC-1591-400A-AE07-E2A63179CEF0}" destId="{FD05C61A-E4FC-4DF5-96BB-563F0BAF00A1}" srcOrd="6" destOrd="0" presId="urn:microsoft.com/office/officeart/2005/8/layout/pList1"/>
    <dgm:cxn modelId="{25BF0FA6-A0EF-4CDA-8AD8-E56590ED1762}" type="presParOf" srcId="{FD05C61A-E4FC-4DF5-96BB-563F0BAF00A1}" destId="{A157066D-A8BD-4F5B-AE36-056EF501AB37}" srcOrd="0" destOrd="0" presId="urn:microsoft.com/office/officeart/2005/8/layout/pList1"/>
    <dgm:cxn modelId="{AA167E89-5C67-4F4C-AFA3-9057911F0249}" type="presParOf" srcId="{FD05C61A-E4FC-4DF5-96BB-563F0BAF00A1}" destId="{71E2EABE-AE59-4B22-A9F4-884F92D52F16}" srcOrd="1" destOrd="0" presId="urn:microsoft.com/office/officeart/2005/8/layout/pList1"/>
    <dgm:cxn modelId="{E314ACDA-06E6-40C0-BA73-A3F3BCA33B5F}" type="presParOf" srcId="{1694ECFC-1591-400A-AE07-E2A63179CEF0}" destId="{1C193E5B-07BA-4613-B801-36D4F6264C88}" srcOrd="7" destOrd="0" presId="urn:microsoft.com/office/officeart/2005/8/layout/pList1"/>
    <dgm:cxn modelId="{F16E52EB-11D6-4AEE-8065-1D20C03C60C0}" type="presParOf" srcId="{1694ECFC-1591-400A-AE07-E2A63179CEF0}" destId="{6BAEF1C9-A84F-4A38-AB47-908CA0E55851}" srcOrd="8" destOrd="0" presId="urn:microsoft.com/office/officeart/2005/8/layout/pList1"/>
    <dgm:cxn modelId="{D2FED8C3-D69A-4C79-9936-282A037E5B84}" type="presParOf" srcId="{6BAEF1C9-A84F-4A38-AB47-908CA0E55851}" destId="{42FF3E42-8FCD-4755-8B55-6C4CC2397AE6}" srcOrd="0" destOrd="0" presId="urn:microsoft.com/office/officeart/2005/8/layout/pList1"/>
    <dgm:cxn modelId="{9F0AF900-3284-492E-A009-4DE542E00102}" type="presParOf" srcId="{6BAEF1C9-A84F-4A38-AB47-908CA0E55851}" destId="{EB038D19-CDD0-41B1-B1A0-0B5F5F27F551}" srcOrd="1" destOrd="0" presId="urn:microsoft.com/office/officeart/2005/8/layout/pList1"/>
    <dgm:cxn modelId="{2E6834D5-85A5-465F-B75D-A5B5BA58E4B2}" type="presParOf" srcId="{1694ECFC-1591-400A-AE07-E2A63179CEF0}" destId="{107A9988-495A-46C4-A1DC-247D14C2DDAB}" srcOrd="9" destOrd="0" presId="urn:microsoft.com/office/officeart/2005/8/layout/pList1"/>
    <dgm:cxn modelId="{D6BE7204-879E-4E89-8EAC-D602BD70D0E4}" type="presParOf" srcId="{1694ECFC-1591-400A-AE07-E2A63179CEF0}" destId="{04D2B887-C3A5-44A4-93E3-BA526D8171F5}" srcOrd="10" destOrd="0" presId="urn:microsoft.com/office/officeart/2005/8/layout/pList1"/>
    <dgm:cxn modelId="{32BCC1F6-9E4E-40C1-A27F-AF9D40F178CD}" type="presParOf" srcId="{04D2B887-C3A5-44A4-93E3-BA526D8171F5}" destId="{7578DBBF-D650-42A3-8DA3-912D7BE9CC22}" srcOrd="0" destOrd="0" presId="urn:microsoft.com/office/officeart/2005/8/layout/pList1"/>
    <dgm:cxn modelId="{A8D69343-2FF4-409F-8B9B-3E9593EDD518}" type="presParOf" srcId="{04D2B887-C3A5-44A4-93E3-BA526D8171F5}" destId="{924C6A1D-799A-48A0-9E7C-7A3553434AF8}" srcOrd="1" destOrd="0" presId="urn:microsoft.com/office/officeart/2005/8/layout/pList1"/>
    <dgm:cxn modelId="{39ABF767-6F4C-48D3-8A7C-9A339691FCFE}" type="presParOf" srcId="{1694ECFC-1591-400A-AE07-E2A63179CEF0}" destId="{F210A1F5-E3FF-4080-A63D-63B80DE5900A}" srcOrd="11" destOrd="0" presId="urn:microsoft.com/office/officeart/2005/8/layout/pList1"/>
    <dgm:cxn modelId="{E7111A32-B435-48D6-B02A-68DC26D6D83E}" type="presParOf" srcId="{1694ECFC-1591-400A-AE07-E2A63179CEF0}" destId="{56B1536F-50AE-4251-8ACA-0E2CE9C54123}" srcOrd="12" destOrd="0" presId="urn:microsoft.com/office/officeart/2005/8/layout/pList1"/>
    <dgm:cxn modelId="{CC2C7AFA-BAFC-48D8-9AB0-C7C950E4A68E}" type="presParOf" srcId="{56B1536F-50AE-4251-8ACA-0E2CE9C54123}" destId="{24E56599-3D28-414F-8F1E-C7E8103135DB}" srcOrd="0" destOrd="0" presId="urn:microsoft.com/office/officeart/2005/8/layout/pList1"/>
    <dgm:cxn modelId="{0D45231D-A1BC-4031-9C51-7B18E2739C35}" type="presParOf" srcId="{56B1536F-50AE-4251-8ACA-0E2CE9C54123}" destId="{9C4B818A-23A9-433A-AECF-267D129917BD}" srcOrd="1" destOrd="0" presId="urn:microsoft.com/office/officeart/2005/8/layout/pList1"/>
    <dgm:cxn modelId="{F8E546DC-505A-48B5-9F35-C64425C99B05}" type="presParOf" srcId="{1694ECFC-1591-400A-AE07-E2A63179CEF0}" destId="{5A723EA1-EA22-42D9-98E1-BB02EE2E7DD4}" srcOrd="13" destOrd="0" presId="urn:microsoft.com/office/officeart/2005/8/layout/pList1"/>
    <dgm:cxn modelId="{24C6D360-80DF-4763-BFCE-8BEC12E65F3A}" type="presParOf" srcId="{1694ECFC-1591-400A-AE07-E2A63179CEF0}" destId="{F4620913-D4CF-4B1B-AB2A-CB802BAA0568}" srcOrd="14" destOrd="0" presId="urn:microsoft.com/office/officeart/2005/8/layout/pList1"/>
    <dgm:cxn modelId="{4192F064-E225-4B8E-AD37-65F633B38731}" type="presParOf" srcId="{F4620913-D4CF-4B1B-AB2A-CB802BAA0568}" destId="{87FDC982-1818-4324-847C-17DB2D8257A5}" srcOrd="0" destOrd="0" presId="urn:microsoft.com/office/officeart/2005/8/layout/pList1"/>
    <dgm:cxn modelId="{48782854-5FF5-4EDC-A3CF-1AD7C7C28D73}" type="presParOf" srcId="{F4620913-D4CF-4B1B-AB2A-CB802BAA0568}" destId="{1849E7BA-4259-4869-927D-F39ABBFD3542}" srcOrd="1" destOrd="0" presId="urn:microsoft.com/office/officeart/2005/8/layout/pList1"/>
    <dgm:cxn modelId="{0BD5DE41-376B-4606-9C4A-1885091E1F65}" type="presParOf" srcId="{1694ECFC-1591-400A-AE07-E2A63179CEF0}" destId="{83976AB0-A558-4014-BC58-7C4D1184785D}" srcOrd="15" destOrd="0" presId="urn:microsoft.com/office/officeart/2005/8/layout/pList1"/>
    <dgm:cxn modelId="{A34FF50C-5682-46D0-B648-EDFA9C1912C0}" type="presParOf" srcId="{1694ECFC-1591-400A-AE07-E2A63179CEF0}" destId="{862C3FF3-29D2-4AF1-98B7-DF91EBF40616}" srcOrd="16" destOrd="0" presId="urn:microsoft.com/office/officeart/2005/8/layout/pList1"/>
    <dgm:cxn modelId="{CB2B24BB-7F9E-427C-9AEF-609F137A8531}" type="presParOf" srcId="{862C3FF3-29D2-4AF1-98B7-DF91EBF40616}" destId="{E1A6FC42-F682-4A4A-B65E-19D800BD8ECC}" srcOrd="0" destOrd="0" presId="urn:microsoft.com/office/officeart/2005/8/layout/pList1"/>
    <dgm:cxn modelId="{4CA6FA5C-5AA9-45B8-AD35-BDE320BB7D64}" type="presParOf" srcId="{862C3FF3-29D2-4AF1-98B7-DF91EBF40616}" destId="{D4E576CC-B93E-4728-B6D2-AB1EF4933EE9}" srcOrd="1" destOrd="0" presId="urn:microsoft.com/office/officeart/2005/8/layout/pLis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B8CE69F-419D-4BDF-BB3F-3E22F91E40BB}" type="doc">
      <dgm:prSet loTypeId="urn:microsoft.com/office/officeart/2005/8/layout/hList7" loCatId="list" qsTypeId="urn:microsoft.com/office/officeart/2005/8/quickstyle/simple1" qsCatId="simple" csTypeId="urn:microsoft.com/office/officeart/2005/8/colors/colorful5" csCatId="colorful" phldr="1"/>
      <dgm:spPr/>
    </dgm:pt>
    <dgm:pt modelId="{67ABBAED-2EFB-4B05-B014-BFB32823A477}">
      <dgm:prSet phldrT="[Text]" custT="1"/>
      <dgm:spPr/>
      <dgm:t>
        <a:bodyPr anchor="t"/>
        <a:lstStyle/>
        <a:p>
          <a:r>
            <a:rPr lang="en-US" sz="2700" b="1"/>
            <a:t>Shop</a:t>
          </a:r>
          <a:endParaRPr lang="en-US" sz="2700" b="1" dirty="0"/>
        </a:p>
      </dgm:t>
    </dgm:pt>
    <dgm:pt modelId="{A4385DC7-CD02-44FA-8730-9C18D71EEC5E}" type="parTrans" cxnId="{0EB4B329-BEFD-496D-AB82-718D50745EF8}">
      <dgm:prSet/>
      <dgm:spPr/>
      <dgm:t>
        <a:bodyPr/>
        <a:lstStyle/>
        <a:p>
          <a:endParaRPr lang="en-US"/>
        </a:p>
      </dgm:t>
    </dgm:pt>
    <dgm:pt modelId="{8E8AB453-BF3B-4DFA-BCED-C9EEA73C40CA}" type="sibTrans" cxnId="{0EB4B329-BEFD-496D-AB82-718D50745EF8}">
      <dgm:prSet/>
      <dgm:spPr/>
      <dgm:t>
        <a:bodyPr/>
        <a:lstStyle/>
        <a:p>
          <a:endParaRPr lang="en-US"/>
        </a:p>
      </dgm:t>
    </dgm:pt>
    <dgm:pt modelId="{B17BAF19-12C1-4833-9287-078DA398C52A}">
      <dgm:prSet phldrT="[Text]" custT="1"/>
      <dgm:spPr/>
      <dgm:t>
        <a:bodyPr anchor="t"/>
        <a:lstStyle/>
        <a:p>
          <a:r>
            <a:rPr lang="en-US" sz="2700" b="1"/>
            <a:t>Buy</a:t>
          </a:r>
          <a:endParaRPr lang="en-US" sz="2700" b="1" dirty="0"/>
        </a:p>
      </dgm:t>
    </dgm:pt>
    <dgm:pt modelId="{1DE9F7FB-4311-4885-9026-C3BDE4CFAE01}" type="sibTrans" cxnId="{14FA7EB9-F728-4D23-8258-1B91C7758482}">
      <dgm:prSet/>
      <dgm:spPr/>
      <dgm:t>
        <a:bodyPr/>
        <a:lstStyle/>
        <a:p>
          <a:endParaRPr lang="en-US"/>
        </a:p>
      </dgm:t>
    </dgm:pt>
    <dgm:pt modelId="{9A8ACA0E-791F-4089-8127-C44AC2A1358C}" type="parTrans" cxnId="{14FA7EB9-F728-4D23-8258-1B91C7758482}">
      <dgm:prSet/>
      <dgm:spPr/>
      <dgm:t>
        <a:bodyPr/>
        <a:lstStyle/>
        <a:p>
          <a:endParaRPr lang="en-US"/>
        </a:p>
      </dgm:t>
    </dgm:pt>
    <dgm:pt modelId="{EA4F6CA6-10DB-464C-BC71-1C160E44EB74}">
      <dgm:prSet phldrT="[Text]" custT="1"/>
      <dgm:spPr/>
      <dgm:t>
        <a:bodyPr anchor="t"/>
        <a:lstStyle/>
        <a:p>
          <a:pPr algn="ctr"/>
          <a:r>
            <a:rPr lang="en-US" sz="2700" b="1" dirty="0"/>
            <a:t>Research</a:t>
          </a:r>
        </a:p>
      </dgm:t>
    </dgm:pt>
    <dgm:pt modelId="{C9A20E72-88B9-451F-97D5-0AC837ECCA22}" type="sibTrans" cxnId="{C7C35871-D23F-4FE9-97AC-DC3E8FF7FB1A}">
      <dgm:prSet/>
      <dgm:spPr/>
      <dgm:t>
        <a:bodyPr/>
        <a:lstStyle/>
        <a:p>
          <a:endParaRPr lang="en-US"/>
        </a:p>
      </dgm:t>
    </dgm:pt>
    <dgm:pt modelId="{FAF5F3F9-E611-45E2-AC90-7A4C866DC713}" type="parTrans" cxnId="{C7C35871-D23F-4FE9-97AC-DC3E8FF7FB1A}">
      <dgm:prSet/>
      <dgm:spPr/>
      <dgm:t>
        <a:bodyPr/>
        <a:lstStyle/>
        <a:p>
          <a:endParaRPr lang="en-US"/>
        </a:p>
      </dgm:t>
    </dgm:pt>
    <dgm:pt modelId="{7928F073-2556-49B7-B221-B19D2D7A2BC0}">
      <dgm:prSet phldrT="[Text]" custT="1"/>
      <dgm:spPr/>
      <dgm:t>
        <a:bodyPr anchor="t"/>
        <a:lstStyle/>
        <a:p>
          <a:r>
            <a:rPr lang="en-US" sz="2700" b="1"/>
            <a:t>Info</a:t>
          </a:r>
          <a:endParaRPr lang="en-US" sz="2700" b="1" dirty="0"/>
        </a:p>
      </dgm:t>
    </dgm:pt>
    <dgm:pt modelId="{96F34658-8DA8-478B-96F7-AF0A4873DCB0}" type="sibTrans" cxnId="{40DBE0B3-E3EA-44C5-97F4-CE18F7386A36}">
      <dgm:prSet/>
      <dgm:spPr/>
      <dgm:t>
        <a:bodyPr/>
        <a:lstStyle/>
        <a:p>
          <a:endParaRPr lang="en-US"/>
        </a:p>
      </dgm:t>
    </dgm:pt>
    <dgm:pt modelId="{85358EEC-7DF3-442F-A851-5D8A46BABF35}" type="parTrans" cxnId="{40DBE0B3-E3EA-44C5-97F4-CE18F7386A36}">
      <dgm:prSet/>
      <dgm:spPr/>
      <dgm:t>
        <a:bodyPr/>
        <a:lstStyle/>
        <a:p>
          <a:endParaRPr lang="en-US"/>
        </a:p>
      </dgm:t>
    </dgm:pt>
    <dgm:pt modelId="{C763C3AC-A8A8-429C-93A1-6A95797290E9}" type="pres">
      <dgm:prSet presAssocID="{CB8CE69F-419D-4BDF-BB3F-3E22F91E40BB}" presName="Name0" presStyleCnt="0">
        <dgm:presLayoutVars>
          <dgm:dir/>
          <dgm:resizeHandles val="exact"/>
        </dgm:presLayoutVars>
      </dgm:prSet>
      <dgm:spPr/>
    </dgm:pt>
    <dgm:pt modelId="{1F7A0AF0-1734-4124-B184-53403FC2ED1D}" type="pres">
      <dgm:prSet presAssocID="{CB8CE69F-419D-4BDF-BB3F-3E22F91E40BB}" presName="fgShape" presStyleLbl="fgShp" presStyleIdx="0" presStyleCnt="1" custScaleX="106737" custLinFactY="-100000" custLinFactNeighborY="-168685"/>
      <dgm:spPr>
        <a:noFill/>
        <a:ln w="28575"/>
      </dgm:spPr>
    </dgm:pt>
    <dgm:pt modelId="{35F7777D-CC2A-455C-8FBD-B401CF57CEE1}" type="pres">
      <dgm:prSet presAssocID="{CB8CE69F-419D-4BDF-BB3F-3E22F91E40BB}" presName="linComp" presStyleCnt="0"/>
      <dgm:spPr/>
    </dgm:pt>
    <dgm:pt modelId="{99506E2D-902D-41CC-ABFD-5FBE04E80D51}" type="pres">
      <dgm:prSet presAssocID="{EA4F6CA6-10DB-464C-BC71-1C160E44EB74}" presName="compNode" presStyleCnt="0"/>
      <dgm:spPr/>
    </dgm:pt>
    <dgm:pt modelId="{447E6139-5530-4729-A2D3-E67B00423E59}" type="pres">
      <dgm:prSet presAssocID="{EA4F6CA6-10DB-464C-BC71-1C160E44EB74}" presName="bkgdShape" presStyleLbl="node1" presStyleIdx="0" presStyleCnt="4"/>
      <dgm:spPr/>
    </dgm:pt>
    <dgm:pt modelId="{3D02672F-8AB2-47D8-BDE6-34A29FD8EFCF}" type="pres">
      <dgm:prSet presAssocID="{EA4F6CA6-10DB-464C-BC71-1C160E44EB74}" presName="nodeTx" presStyleLbl="node1" presStyleIdx="0" presStyleCnt="4">
        <dgm:presLayoutVars>
          <dgm:bulletEnabled val="1"/>
        </dgm:presLayoutVars>
      </dgm:prSet>
      <dgm:spPr/>
    </dgm:pt>
    <dgm:pt modelId="{756D801E-8F71-492B-BCDE-68D43894932E}" type="pres">
      <dgm:prSet presAssocID="{EA4F6CA6-10DB-464C-BC71-1C160E44EB74}" presName="invisiNode" presStyleLbl="node1" presStyleIdx="0" presStyleCnt="4"/>
      <dgm:spPr/>
    </dgm:pt>
    <dgm:pt modelId="{A668E699-0931-4A7E-ADBB-D44800872EC5}" type="pres">
      <dgm:prSet presAssocID="{EA4F6CA6-10DB-464C-BC71-1C160E44EB74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799C9EB-23AF-4F19-9D4C-2885B357DFE2}" type="pres">
      <dgm:prSet presAssocID="{C9A20E72-88B9-451F-97D5-0AC837ECCA22}" presName="sibTrans" presStyleLbl="sibTrans2D1" presStyleIdx="0" presStyleCnt="0"/>
      <dgm:spPr/>
    </dgm:pt>
    <dgm:pt modelId="{9FBCFDF8-04AB-4881-BD20-1CD057159274}" type="pres">
      <dgm:prSet presAssocID="{67ABBAED-2EFB-4B05-B014-BFB32823A477}" presName="compNode" presStyleCnt="0"/>
      <dgm:spPr/>
    </dgm:pt>
    <dgm:pt modelId="{68E50B2B-DB97-408A-8378-2D45C0E24E82}" type="pres">
      <dgm:prSet presAssocID="{67ABBAED-2EFB-4B05-B014-BFB32823A477}" presName="bkgdShape" presStyleLbl="node1" presStyleIdx="1" presStyleCnt="4"/>
      <dgm:spPr/>
    </dgm:pt>
    <dgm:pt modelId="{07200B2A-24AC-4635-9C0C-B5DE87A54374}" type="pres">
      <dgm:prSet presAssocID="{67ABBAED-2EFB-4B05-B014-BFB32823A477}" presName="nodeTx" presStyleLbl="node1" presStyleIdx="1" presStyleCnt="4">
        <dgm:presLayoutVars>
          <dgm:bulletEnabled val="1"/>
        </dgm:presLayoutVars>
      </dgm:prSet>
      <dgm:spPr/>
    </dgm:pt>
    <dgm:pt modelId="{0CA518DA-FE7E-4B8E-8C10-45E557526860}" type="pres">
      <dgm:prSet presAssocID="{67ABBAED-2EFB-4B05-B014-BFB32823A477}" presName="invisiNode" presStyleLbl="node1" presStyleIdx="1" presStyleCnt="4"/>
      <dgm:spPr/>
    </dgm:pt>
    <dgm:pt modelId="{7454CCC1-067D-46F1-B0C6-E4B5F4979F8D}" type="pres">
      <dgm:prSet presAssocID="{67ABBAED-2EFB-4B05-B014-BFB32823A477}" presName="imagNode" presStyleLbl="fgImgPlace1" presStyleIdx="1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4C0327A-6C2C-48C6-8EA2-83231AF4ADF2}" type="pres">
      <dgm:prSet presAssocID="{8E8AB453-BF3B-4DFA-BCED-C9EEA73C40CA}" presName="sibTrans" presStyleLbl="sibTrans2D1" presStyleIdx="0" presStyleCnt="0"/>
      <dgm:spPr/>
    </dgm:pt>
    <dgm:pt modelId="{9EE6AA66-4EBD-475F-B55E-AE9F9BF26723}" type="pres">
      <dgm:prSet presAssocID="{B17BAF19-12C1-4833-9287-078DA398C52A}" presName="compNode" presStyleCnt="0"/>
      <dgm:spPr/>
    </dgm:pt>
    <dgm:pt modelId="{6287FB81-1843-4D13-A970-2CB5FDB18BEA}" type="pres">
      <dgm:prSet presAssocID="{B17BAF19-12C1-4833-9287-078DA398C52A}" presName="bkgdShape" presStyleLbl="node1" presStyleIdx="2" presStyleCnt="4"/>
      <dgm:spPr/>
    </dgm:pt>
    <dgm:pt modelId="{74FFB22C-C64D-4316-8ABC-727A8E2306B3}" type="pres">
      <dgm:prSet presAssocID="{B17BAF19-12C1-4833-9287-078DA398C52A}" presName="nodeTx" presStyleLbl="node1" presStyleIdx="2" presStyleCnt="4">
        <dgm:presLayoutVars>
          <dgm:bulletEnabled val="1"/>
        </dgm:presLayoutVars>
      </dgm:prSet>
      <dgm:spPr/>
    </dgm:pt>
    <dgm:pt modelId="{5D3AD9BF-85E0-4F6A-81C4-BE13A1D590A3}" type="pres">
      <dgm:prSet presAssocID="{B17BAF19-12C1-4833-9287-078DA398C52A}" presName="invisiNode" presStyleLbl="node1" presStyleIdx="2" presStyleCnt="4"/>
      <dgm:spPr/>
    </dgm:pt>
    <dgm:pt modelId="{3881CF2F-FE99-4EC6-BC71-159A07C3DFAD}" type="pres">
      <dgm:prSet presAssocID="{B17BAF19-12C1-4833-9287-078DA398C52A}" presName="imagNode" presStyleLbl="fgImgPlace1" presStyleIdx="2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77F4427-635F-4D73-8008-7B47286B8C18}" type="pres">
      <dgm:prSet presAssocID="{1DE9F7FB-4311-4885-9026-C3BDE4CFAE01}" presName="sibTrans" presStyleLbl="sibTrans2D1" presStyleIdx="0" presStyleCnt="0"/>
      <dgm:spPr/>
    </dgm:pt>
    <dgm:pt modelId="{093D8924-E339-4945-914B-17BFFC1BA4F2}" type="pres">
      <dgm:prSet presAssocID="{7928F073-2556-49B7-B221-B19D2D7A2BC0}" presName="compNode" presStyleCnt="0"/>
      <dgm:spPr/>
    </dgm:pt>
    <dgm:pt modelId="{5CB2916B-FED1-47C7-817A-D054A2A7BA38}" type="pres">
      <dgm:prSet presAssocID="{7928F073-2556-49B7-B221-B19D2D7A2BC0}" presName="bkgdShape" presStyleLbl="node1" presStyleIdx="3" presStyleCnt="4"/>
      <dgm:spPr/>
    </dgm:pt>
    <dgm:pt modelId="{5D111716-EB90-434B-9024-76C4A0A901A3}" type="pres">
      <dgm:prSet presAssocID="{7928F073-2556-49B7-B221-B19D2D7A2BC0}" presName="nodeTx" presStyleLbl="node1" presStyleIdx="3" presStyleCnt="4">
        <dgm:presLayoutVars>
          <dgm:bulletEnabled val="1"/>
        </dgm:presLayoutVars>
      </dgm:prSet>
      <dgm:spPr/>
    </dgm:pt>
    <dgm:pt modelId="{E7F61227-CFF7-40A3-AD2E-F6FD7BFFE8B4}" type="pres">
      <dgm:prSet presAssocID="{7928F073-2556-49B7-B221-B19D2D7A2BC0}" presName="invisiNode" presStyleLbl="node1" presStyleIdx="3" presStyleCnt="4"/>
      <dgm:spPr/>
    </dgm:pt>
    <dgm:pt modelId="{1A4C462A-7CFF-484C-804B-FCF32C5FC55F}" type="pres">
      <dgm:prSet presAssocID="{7928F073-2556-49B7-B221-B19D2D7A2BC0}" presName="imagNode" presStyleLbl="fgImgPlace1" presStyleIdx="3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0EB4B329-BEFD-496D-AB82-718D50745EF8}" srcId="{CB8CE69F-419D-4BDF-BB3F-3E22F91E40BB}" destId="{67ABBAED-2EFB-4B05-B014-BFB32823A477}" srcOrd="1" destOrd="0" parTransId="{A4385DC7-CD02-44FA-8730-9C18D71EEC5E}" sibTransId="{8E8AB453-BF3B-4DFA-BCED-C9EEA73C40CA}"/>
    <dgm:cxn modelId="{AEA6E82C-F658-4BB3-BCD2-B26D9BA77428}" type="presOf" srcId="{67ABBAED-2EFB-4B05-B014-BFB32823A477}" destId="{68E50B2B-DB97-408A-8378-2D45C0E24E82}" srcOrd="0" destOrd="0" presId="urn:microsoft.com/office/officeart/2005/8/layout/hList7"/>
    <dgm:cxn modelId="{F5DF8748-9DD5-4078-B7D0-C1E63DB9F4FB}" type="presOf" srcId="{EA4F6CA6-10DB-464C-BC71-1C160E44EB74}" destId="{447E6139-5530-4729-A2D3-E67B00423E59}" srcOrd="0" destOrd="0" presId="urn:microsoft.com/office/officeart/2005/8/layout/hList7"/>
    <dgm:cxn modelId="{1173754C-6D73-4830-8DB3-8EC9365577F2}" type="presOf" srcId="{EA4F6CA6-10DB-464C-BC71-1C160E44EB74}" destId="{3D02672F-8AB2-47D8-BDE6-34A29FD8EFCF}" srcOrd="1" destOrd="0" presId="urn:microsoft.com/office/officeart/2005/8/layout/hList7"/>
    <dgm:cxn modelId="{B47E1571-BBDE-40D8-9437-5E3847E229B1}" type="presOf" srcId="{67ABBAED-2EFB-4B05-B014-BFB32823A477}" destId="{07200B2A-24AC-4635-9C0C-B5DE87A54374}" srcOrd="1" destOrd="0" presId="urn:microsoft.com/office/officeart/2005/8/layout/hList7"/>
    <dgm:cxn modelId="{C7C35871-D23F-4FE9-97AC-DC3E8FF7FB1A}" srcId="{CB8CE69F-419D-4BDF-BB3F-3E22F91E40BB}" destId="{EA4F6CA6-10DB-464C-BC71-1C160E44EB74}" srcOrd="0" destOrd="0" parTransId="{FAF5F3F9-E611-45E2-AC90-7A4C866DC713}" sibTransId="{C9A20E72-88B9-451F-97D5-0AC837ECCA22}"/>
    <dgm:cxn modelId="{4FCAF672-7BD0-4E37-8411-6ADE4EE52B6D}" type="presOf" srcId="{8E8AB453-BF3B-4DFA-BCED-C9EEA73C40CA}" destId="{54C0327A-6C2C-48C6-8EA2-83231AF4ADF2}" srcOrd="0" destOrd="0" presId="urn:microsoft.com/office/officeart/2005/8/layout/hList7"/>
    <dgm:cxn modelId="{C0B9AD58-B04D-47B8-AB15-89DB5BF264D8}" type="presOf" srcId="{C9A20E72-88B9-451F-97D5-0AC837ECCA22}" destId="{7799C9EB-23AF-4F19-9D4C-2885B357DFE2}" srcOrd="0" destOrd="0" presId="urn:microsoft.com/office/officeart/2005/8/layout/hList7"/>
    <dgm:cxn modelId="{CF06335A-5E37-404E-BA43-02671BC6A5FF}" type="presOf" srcId="{B17BAF19-12C1-4833-9287-078DA398C52A}" destId="{6287FB81-1843-4D13-A970-2CB5FDB18BEA}" srcOrd="0" destOrd="0" presId="urn:microsoft.com/office/officeart/2005/8/layout/hList7"/>
    <dgm:cxn modelId="{898FF9A3-B6FF-483C-8DD2-47EA1B16D504}" type="presOf" srcId="{1DE9F7FB-4311-4885-9026-C3BDE4CFAE01}" destId="{477F4427-635F-4D73-8008-7B47286B8C18}" srcOrd="0" destOrd="0" presId="urn:microsoft.com/office/officeart/2005/8/layout/hList7"/>
    <dgm:cxn modelId="{4BA591B0-EADD-4A70-9635-DA3EBD0BC092}" type="presOf" srcId="{B17BAF19-12C1-4833-9287-078DA398C52A}" destId="{74FFB22C-C64D-4316-8ABC-727A8E2306B3}" srcOrd="1" destOrd="0" presId="urn:microsoft.com/office/officeart/2005/8/layout/hList7"/>
    <dgm:cxn modelId="{40DBE0B3-E3EA-44C5-97F4-CE18F7386A36}" srcId="{CB8CE69F-419D-4BDF-BB3F-3E22F91E40BB}" destId="{7928F073-2556-49B7-B221-B19D2D7A2BC0}" srcOrd="3" destOrd="0" parTransId="{85358EEC-7DF3-442F-A851-5D8A46BABF35}" sibTransId="{96F34658-8DA8-478B-96F7-AF0A4873DCB0}"/>
    <dgm:cxn modelId="{14FA7EB9-F728-4D23-8258-1B91C7758482}" srcId="{CB8CE69F-419D-4BDF-BB3F-3E22F91E40BB}" destId="{B17BAF19-12C1-4833-9287-078DA398C52A}" srcOrd="2" destOrd="0" parTransId="{9A8ACA0E-791F-4089-8127-C44AC2A1358C}" sibTransId="{1DE9F7FB-4311-4885-9026-C3BDE4CFAE01}"/>
    <dgm:cxn modelId="{09B83DC7-0674-4B90-A97A-796A2C19AA8D}" type="presOf" srcId="{7928F073-2556-49B7-B221-B19D2D7A2BC0}" destId="{5D111716-EB90-434B-9024-76C4A0A901A3}" srcOrd="1" destOrd="0" presId="urn:microsoft.com/office/officeart/2005/8/layout/hList7"/>
    <dgm:cxn modelId="{5D3AEFCB-5C9C-4246-9774-BA2D8AE51DA1}" type="presOf" srcId="{CB8CE69F-419D-4BDF-BB3F-3E22F91E40BB}" destId="{C763C3AC-A8A8-429C-93A1-6A95797290E9}" srcOrd="0" destOrd="0" presId="urn:microsoft.com/office/officeart/2005/8/layout/hList7"/>
    <dgm:cxn modelId="{C5FD43D8-882B-4F28-85EF-0F15948FDF91}" type="presOf" srcId="{7928F073-2556-49B7-B221-B19D2D7A2BC0}" destId="{5CB2916B-FED1-47C7-817A-D054A2A7BA38}" srcOrd="0" destOrd="0" presId="urn:microsoft.com/office/officeart/2005/8/layout/hList7"/>
    <dgm:cxn modelId="{C62F63D1-DF3D-4BC4-9E3D-8A145221CAB8}" type="presParOf" srcId="{C763C3AC-A8A8-429C-93A1-6A95797290E9}" destId="{1F7A0AF0-1734-4124-B184-53403FC2ED1D}" srcOrd="0" destOrd="0" presId="urn:microsoft.com/office/officeart/2005/8/layout/hList7"/>
    <dgm:cxn modelId="{7960D904-DC55-4499-9DA6-FE964CB684C9}" type="presParOf" srcId="{C763C3AC-A8A8-429C-93A1-6A95797290E9}" destId="{35F7777D-CC2A-455C-8FBD-B401CF57CEE1}" srcOrd="1" destOrd="0" presId="urn:microsoft.com/office/officeart/2005/8/layout/hList7"/>
    <dgm:cxn modelId="{FD6443D4-7355-416E-BC10-D1F4D2A3F26C}" type="presParOf" srcId="{35F7777D-CC2A-455C-8FBD-B401CF57CEE1}" destId="{99506E2D-902D-41CC-ABFD-5FBE04E80D51}" srcOrd="0" destOrd="0" presId="urn:microsoft.com/office/officeart/2005/8/layout/hList7"/>
    <dgm:cxn modelId="{8AAFC359-0F12-4CFF-9E85-21711B1A7FF2}" type="presParOf" srcId="{99506E2D-902D-41CC-ABFD-5FBE04E80D51}" destId="{447E6139-5530-4729-A2D3-E67B00423E59}" srcOrd="0" destOrd="0" presId="urn:microsoft.com/office/officeart/2005/8/layout/hList7"/>
    <dgm:cxn modelId="{FB4EB23B-DFBC-435D-BEA0-70539499178B}" type="presParOf" srcId="{99506E2D-902D-41CC-ABFD-5FBE04E80D51}" destId="{3D02672F-8AB2-47D8-BDE6-34A29FD8EFCF}" srcOrd="1" destOrd="0" presId="urn:microsoft.com/office/officeart/2005/8/layout/hList7"/>
    <dgm:cxn modelId="{3534E068-7D4B-4E1C-9BEA-AA0AD5ACE15D}" type="presParOf" srcId="{99506E2D-902D-41CC-ABFD-5FBE04E80D51}" destId="{756D801E-8F71-492B-BCDE-68D43894932E}" srcOrd="2" destOrd="0" presId="urn:microsoft.com/office/officeart/2005/8/layout/hList7"/>
    <dgm:cxn modelId="{C462742D-1771-425B-B40C-5A021CB2B04A}" type="presParOf" srcId="{99506E2D-902D-41CC-ABFD-5FBE04E80D51}" destId="{A668E699-0931-4A7E-ADBB-D44800872EC5}" srcOrd="3" destOrd="0" presId="urn:microsoft.com/office/officeart/2005/8/layout/hList7"/>
    <dgm:cxn modelId="{6CC9F1AB-A04D-49E3-9113-8B9C32FED7F2}" type="presParOf" srcId="{35F7777D-CC2A-455C-8FBD-B401CF57CEE1}" destId="{7799C9EB-23AF-4F19-9D4C-2885B357DFE2}" srcOrd="1" destOrd="0" presId="urn:microsoft.com/office/officeart/2005/8/layout/hList7"/>
    <dgm:cxn modelId="{8BCCCE7C-D559-440D-811C-EAD7530A6954}" type="presParOf" srcId="{35F7777D-CC2A-455C-8FBD-B401CF57CEE1}" destId="{9FBCFDF8-04AB-4881-BD20-1CD057159274}" srcOrd="2" destOrd="0" presId="urn:microsoft.com/office/officeart/2005/8/layout/hList7"/>
    <dgm:cxn modelId="{3539E536-5723-4180-A008-E13E40550232}" type="presParOf" srcId="{9FBCFDF8-04AB-4881-BD20-1CD057159274}" destId="{68E50B2B-DB97-408A-8378-2D45C0E24E82}" srcOrd="0" destOrd="0" presId="urn:microsoft.com/office/officeart/2005/8/layout/hList7"/>
    <dgm:cxn modelId="{4EE7DEF4-39BF-44CD-B4C8-CE0E0A6D9CFC}" type="presParOf" srcId="{9FBCFDF8-04AB-4881-BD20-1CD057159274}" destId="{07200B2A-24AC-4635-9C0C-B5DE87A54374}" srcOrd="1" destOrd="0" presId="urn:microsoft.com/office/officeart/2005/8/layout/hList7"/>
    <dgm:cxn modelId="{28C0A579-A279-468A-9DAC-6379959E0F31}" type="presParOf" srcId="{9FBCFDF8-04AB-4881-BD20-1CD057159274}" destId="{0CA518DA-FE7E-4B8E-8C10-45E557526860}" srcOrd="2" destOrd="0" presId="urn:microsoft.com/office/officeart/2005/8/layout/hList7"/>
    <dgm:cxn modelId="{1F6553B6-EC71-481E-92C5-A67AD9481FC5}" type="presParOf" srcId="{9FBCFDF8-04AB-4881-BD20-1CD057159274}" destId="{7454CCC1-067D-46F1-B0C6-E4B5F4979F8D}" srcOrd="3" destOrd="0" presId="urn:microsoft.com/office/officeart/2005/8/layout/hList7"/>
    <dgm:cxn modelId="{2D7FBD35-AF13-4453-9395-9D9EA415CE52}" type="presParOf" srcId="{35F7777D-CC2A-455C-8FBD-B401CF57CEE1}" destId="{54C0327A-6C2C-48C6-8EA2-83231AF4ADF2}" srcOrd="3" destOrd="0" presId="urn:microsoft.com/office/officeart/2005/8/layout/hList7"/>
    <dgm:cxn modelId="{8DF92293-B91D-422E-AF6F-15E7C5CB7B1C}" type="presParOf" srcId="{35F7777D-CC2A-455C-8FBD-B401CF57CEE1}" destId="{9EE6AA66-4EBD-475F-B55E-AE9F9BF26723}" srcOrd="4" destOrd="0" presId="urn:microsoft.com/office/officeart/2005/8/layout/hList7"/>
    <dgm:cxn modelId="{5AAED877-76FF-479C-ADB2-01F78065E765}" type="presParOf" srcId="{9EE6AA66-4EBD-475F-B55E-AE9F9BF26723}" destId="{6287FB81-1843-4D13-A970-2CB5FDB18BEA}" srcOrd="0" destOrd="0" presId="urn:microsoft.com/office/officeart/2005/8/layout/hList7"/>
    <dgm:cxn modelId="{618EB749-EE98-4442-9535-CB286B731DDD}" type="presParOf" srcId="{9EE6AA66-4EBD-475F-B55E-AE9F9BF26723}" destId="{74FFB22C-C64D-4316-8ABC-727A8E2306B3}" srcOrd="1" destOrd="0" presId="urn:microsoft.com/office/officeart/2005/8/layout/hList7"/>
    <dgm:cxn modelId="{C5970F91-3AA1-4D2C-939D-87E754071CCA}" type="presParOf" srcId="{9EE6AA66-4EBD-475F-B55E-AE9F9BF26723}" destId="{5D3AD9BF-85E0-4F6A-81C4-BE13A1D590A3}" srcOrd="2" destOrd="0" presId="urn:microsoft.com/office/officeart/2005/8/layout/hList7"/>
    <dgm:cxn modelId="{6D3BFEED-7ECD-4727-9E9A-EBCF9AD0020F}" type="presParOf" srcId="{9EE6AA66-4EBD-475F-B55E-AE9F9BF26723}" destId="{3881CF2F-FE99-4EC6-BC71-159A07C3DFAD}" srcOrd="3" destOrd="0" presId="urn:microsoft.com/office/officeart/2005/8/layout/hList7"/>
    <dgm:cxn modelId="{1F1E2798-E055-4BB7-8903-AE897491F9E0}" type="presParOf" srcId="{35F7777D-CC2A-455C-8FBD-B401CF57CEE1}" destId="{477F4427-635F-4D73-8008-7B47286B8C18}" srcOrd="5" destOrd="0" presId="urn:microsoft.com/office/officeart/2005/8/layout/hList7"/>
    <dgm:cxn modelId="{6D40A55B-6815-4EB1-A9BC-04607ADD4FB3}" type="presParOf" srcId="{35F7777D-CC2A-455C-8FBD-B401CF57CEE1}" destId="{093D8924-E339-4945-914B-17BFFC1BA4F2}" srcOrd="6" destOrd="0" presId="urn:microsoft.com/office/officeart/2005/8/layout/hList7"/>
    <dgm:cxn modelId="{EE556516-F32A-4CD4-9C37-FC02AA91CEAB}" type="presParOf" srcId="{093D8924-E339-4945-914B-17BFFC1BA4F2}" destId="{5CB2916B-FED1-47C7-817A-D054A2A7BA38}" srcOrd="0" destOrd="0" presId="urn:microsoft.com/office/officeart/2005/8/layout/hList7"/>
    <dgm:cxn modelId="{5C219CDB-09A5-4EC1-85CC-B106FC448BF2}" type="presParOf" srcId="{093D8924-E339-4945-914B-17BFFC1BA4F2}" destId="{5D111716-EB90-434B-9024-76C4A0A901A3}" srcOrd="1" destOrd="0" presId="urn:microsoft.com/office/officeart/2005/8/layout/hList7"/>
    <dgm:cxn modelId="{2CA03A85-B375-49B9-AA9F-67BBFC40D095}" type="presParOf" srcId="{093D8924-E339-4945-914B-17BFFC1BA4F2}" destId="{E7F61227-CFF7-40A3-AD2E-F6FD7BFFE8B4}" srcOrd="2" destOrd="0" presId="urn:microsoft.com/office/officeart/2005/8/layout/hList7"/>
    <dgm:cxn modelId="{7809F314-4388-400C-8230-29B225FFAA2B}" type="presParOf" srcId="{093D8924-E339-4945-914B-17BFFC1BA4F2}" destId="{1A4C462A-7CFF-484C-804B-FCF32C5FC55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CB4146C-AFA8-48ED-B65A-B6082EAD499F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B88A2D-A151-46D6-91EE-C45021AA3F64}">
      <dgm:prSet phldrT="[Text]"/>
      <dgm:spPr>
        <a:solidFill>
          <a:srgbClr val="FFFFFF">
            <a:alpha val="67843"/>
          </a:srgbClr>
        </a:solidFill>
      </dgm:spPr>
      <dgm:t>
        <a:bodyPr/>
        <a:lstStyle/>
        <a:p>
          <a:r>
            <a:rPr lang="en-US" dirty="0"/>
            <a:t>Branded content</a:t>
          </a:r>
        </a:p>
      </dgm:t>
    </dgm:pt>
    <dgm:pt modelId="{56C482B2-D4FB-438F-831D-071E400DDBF5}" type="parTrans" cxnId="{CF324553-B913-41A9-9181-44269F78C2AA}">
      <dgm:prSet/>
      <dgm:spPr/>
      <dgm:t>
        <a:bodyPr/>
        <a:lstStyle/>
        <a:p>
          <a:endParaRPr lang="en-US"/>
        </a:p>
      </dgm:t>
    </dgm:pt>
    <dgm:pt modelId="{A394D516-C9CF-4FC4-B188-F4DDD3DD8FC0}" type="sibTrans" cxnId="{CF324553-B913-41A9-9181-44269F78C2AA}">
      <dgm:prSet/>
      <dgm:spPr/>
      <dgm:t>
        <a:bodyPr/>
        <a:lstStyle/>
        <a:p>
          <a:endParaRPr lang="en-US"/>
        </a:p>
      </dgm:t>
    </dgm:pt>
    <dgm:pt modelId="{CF5089DF-ECC3-4433-BBE4-70B33B37724B}" type="pres">
      <dgm:prSet presAssocID="{5CB4146C-AFA8-48ED-B65A-B6082EAD499F}" presName="Name0" presStyleCnt="0">
        <dgm:presLayoutVars>
          <dgm:dir/>
          <dgm:resizeHandles val="exact"/>
        </dgm:presLayoutVars>
      </dgm:prSet>
      <dgm:spPr/>
    </dgm:pt>
    <dgm:pt modelId="{6044F3D1-9884-494F-90DE-B67926E80619}" type="pres">
      <dgm:prSet presAssocID="{DBB88A2D-A151-46D6-91EE-C45021AA3F64}" presName="composite" presStyleCnt="0"/>
      <dgm:spPr/>
    </dgm:pt>
    <dgm:pt modelId="{C21C518D-4B14-41B2-9DE7-F64CF3723851}" type="pres">
      <dgm:prSet presAssocID="{DBB88A2D-A151-46D6-91EE-C45021AA3F64}" presName="rect1" presStyleLbl="trAlignAcc1" presStyleIdx="0" presStyleCnt="1">
        <dgm:presLayoutVars>
          <dgm:bulletEnabled val="1"/>
        </dgm:presLayoutVars>
      </dgm:prSet>
      <dgm:spPr/>
    </dgm:pt>
    <dgm:pt modelId="{C1EF1DCA-AE23-40F8-B548-4B70E26AFA21}" type="pres">
      <dgm:prSet presAssocID="{DBB88A2D-A151-46D6-91EE-C45021AA3F64}" presName="rect2" presStyleLbl="fgImgPlace1" presStyleIdx="0" presStyleCnt="1" custScaleY="64086" custLinFactNeighborX="-418" custLinFactNeighborY="-16889"/>
      <dgm:spPr>
        <a:prstGeom prst="mathPlus">
          <a:avLst/>
        </a:prstGeom>
        <a:solidFill>
          <a:srgbClr val="CA1D13"/>
        </a:solidFill>
      </dgm:spPr>
    </dgm:pt>
  </dgm:ptLst>
  <dgm:cxnLst>
    <dgm:cxn modelId="{A850AF31-5AC9-4F75-87CC-1A510AB0D8D1}" type="presOf" srcId="{5CB4146C-AFA8-48ED-B65A-B6082EAD499F}" destId="{CF5089DF-ECC3-4433-BBE4-70B33B37724B}" srcOrd="0" destOrd="0" presId="urn:microsoft.com/office/officeart/2008/layout/PictureStrips"/>
    <dgm:cxn modelId="{CF324553-B913-41A9-9181-44269F78C2AA}" srcId="{5CB4146C-AFA8-48ED-B65A-B6082EAD499F}" destId="{DBB88A2D-A151-46D6-91EE-C45021AA3F64}" srcOrd="0" destOrd="0" parTransId="{56C482B2-D4FB-438F-831D-071E400DDBF5}" sibTransId="{A394D516-C9CF-4FC4-B188-F4DDD3DD8FC0}"/>
    <dgm:cxn modelId="{0B71FFC3-E9B8-44CF-B1C1-4E8FF28C421E}" type="presOf" srcId="{DBB88A2D-A151-46D6-91EE-C45021AA3F64}" destId="{C21C518D-4B14-41B2-9DE7-F64CF3723851}" srcOrd="0" destOrd="0" presId="urn:microsoft.com/office/officeart/2008/layout/PictureStrips"/>
    <dgm:cxn modelId="{94B2F195-02B1-461F-B005-83101091B2FC}" type="presParOf" srcId="{CF5089DF-ECC3-4433-BBE4-70B33B37724B}" destId="{6044F3D1-9884-494F-90DE-B67926E80619}" srcOrd="0" destOrd="0" presId="urn:microsoft.com/office/officeart/2008/layout/PictureStrips"/>
    <dgm:cxn modelId="{A6E9CDB0-F4CF-46B7-B6F2-02225A5D3E20}" type="presParOf" srcId="{6044F3D1-9884-494F-90DE-B67926E80619}" destId="{C21C518D-4B14-41B2-9DE7-F64CF3723851}" srcOrd="0" destOrd="0" presId="urn:microsoft.com/office/officeart/2008/layout/PictureStrips"/>
    <dgm:cxn modelId="{1201F902-CACA-42B9-83FD-4406F27B43A3}" type="presParOf" srcId="{6044F3D1-9884-494F-90DE-B67926E80619}" destId="{C1EF1DCA-AE23-40F8-B548-4B70E26AFA2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CB4146C-AFA8-48ED-B65A-B6082EAD499F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B88A2D-A151-46D6-91EE-C45021AA3F64}">
      <dgm:prSet phldrT="[Text]"/>
      <dgm:spPr>
        <a:solidFill>
          <a:srgbClr val="FFFFFF">
            <a:alpha val="67843"/>
          </a:srgbClr>
        </a:solidFill>
      </dgm:spPr>
      <dgm:t>
        <a:bodyPr/>
        <a:lstStyle/>
        <a:p>
          <a:r>
            <a:rPr lang="en-US" dirty="0"/>
            <a:t>Write content that answer questions</a:t>
          </a:r>
        </a:p>
      </dgm:t>
    </dgm:pt>
    <dgm:pt modelId="{56C482B2-D4FB-438F-831D-071E400DDBF5}" type="parTrans" cxnId="{CF324553-B913-41A9-9181-44269F78C2AA}">
      <dgm:prSet/>
      <dgm:spPr/>
      <dgm:t>
        <a:bodyPr/>
        <a:lstStyle/>
        <a:p>
          <a:endParaRPr lang="en-US"/>
        </a:p>
      </dgm:t>
    </dgm:pt>
    <dgm:pt modelId="{A394D516-C9CF-4FC4-B188-F4DDD3DD8FC0}" type="sibTrans" cxnId="{CF324553-B913-41A9-9181-44269F78C2AA}">
      <dgm:prSet/>
      <dgm:spPr/>
      <dgm:t>
        <a:bodyPr/>
        <a:lstStyle/>
        <a:p>
          <a:endParaRPr lang="en-US"/>
        </a:p>
      </dgm:t>
    </dgm:pt>
    <dgm:pt modelId="{36A129FE-0295-41CB-8BD5-0E52FEAAECAB}">
      <dgm:prSet phldrT="[Text]"/>
      <dgm:spPr>
        <a:solidFill>
          <a:srgbClr val="FFFFFF">
            <a:alpha val="67843"/>
          </a:srgbClr>
        </a:solidFill>
      </dgm:spPr>
      <dgm:t>
        <a:bodyPr/>
        <a:lstStyle/>
        <a:p>
          <a:r>
            <a:rPr lang="en-US" dirty="0"/>
            <a:t>Create how-to content &amp; videos</a:t>
          </a:r>
        </a:p>
      </dgm:t>
    </dgm:pt>
    <dgm:pt modelId="{3ADFA85B-E809-4589-9988-B73183398807}" type="parTrans" cxnId="{C5DEF457-64B1-45A3-89AC-8A0D974A7242}">
      <dgm:prSet/>
      <dgm:spPr/>
      <dgm:t>
        <a:bodyPr/>
        <a:lstStyle/>
        <a:p>
          <a:endParaRPr lang="en-US"/>
        </a:p>
      </dgm:t>
    </dgm:pt>
    <dgm:pt modelId="{88370AA4-1E4B-4E14-982E-9BDEC566F21A}" type="sibTrans" cxnId="{C5DEF457-64B1-45A3-89AC-8A0D974A7242}">
      <dgm:prSet/>
      <dgm:spPr/>
      <dgm:t>
        <a:bodyPr/>
        <a:lstStyle/>
        <a:p>
          <a:endParaRPr lang="en-US"/>
        </a:p>
      </dgm:t>
    </dgm:pt>
    <dgm:pt modelId="{734E9EBE-2441-4197-9AB9-3518C740EE36}">
      <dgm:prSet phldrT="[Text]"/>
      <dgm:spPr>
        <a:solidFill>
          <a:srgbClr val="FFFFFF">
            <a:alpha val="67843"/>
          </a:srgbClr>
        </a:solidFill>
      </dgm:spPr>
      <dgm:t>
        <a:bodyPr/>
        <a:lstStyle/>
        <a:p>
          <a:r>
            <a:rPr lang="en-US" dirty="0"/>
            <a:t>Step-by-step instructions</a:t>
          </a:r>
        </a:p>
      </dgm:t>
    </dgm:pt>
    <dgm:pt modelId="{CEB8D461-9F48-414C-BEE8-98988036D0A8}" type="parTrans" cxnId="{58211C81-9803-45B6-AD67-3DAB437055B4}">
      <dgm:prSet/>
      <dgm:spPr/>
      <dgm:t>
        <a:bodyPr/>
        <a:lstStyle/>
        <a:p>
          <a:endParaRPr lang="en-US"/>
        </a:p>
      </dgm:t>
    </dgm:pt>
    <dgm:pt modelId="{78C7AF01-2EC7-4782-9E20-B3B1C4979821}" type="sibTrans" cxnId="{58211C81-9803-45B6-AD67-3DAB437055B4}">
      <dgm:prSet/>
      <dgm:spPr/>
      <dgm:t>
        <a:bodyPr/>
        <a:lstStyle/>
        <a:p>
          <a:endParaRPr lang="en-US"/>
        </a:p>
      </dgm:t>
    </dgm:pt>
    <dgm:pt modelId="{5240EED0-7FAF-45FF-887A-6099C78F8F46}">
      <dgm:prSet phldrT="[Text]"/>
      <dgm:spPr>
        <a:solidFill>
          <a:srgbClr val="FFFFFF">
            <a:alpha val="67843"/>
          </a:srgbClr>
        </a:solidFill>
      </dgm:spPr>
      <dgm:t>
        <a:bodyPr/>
        <a:lstStyle/>
        <a:p>
          <a:r>
            <a:rPr lang="en-US" dirty="0"/>
            <a:t>Infographics</a:t>
          </a:r>
        </a:p>
      </dgm:t>
    </dgm:pt>
    <dgm:pt modelId="{E26752D6-4512-45BF-800D-C4327672741F}" type="parTrans" cxnId="{BB29C6D2-8B74-4899-BFCE-3B8BDB4BA679}">
      <dgm:prSet/>
      <dgm:spPr/>
      <dgm:t>
        <a:bodyPr/>
        <a:lstStyle/>
        <a:p>
          <a:endParaRPr lang="en-US"/>
        </a:p>
      </dgm:t>
    </dgm:pt>
    <dgm:pt modelId="{985BCEAA-454C-4347-974C-4F6C11147074}" type="sibTrans" cxnId="{BB29C6D2-8B74-4899-BFCE-3B8BDB4BA679}">
      <dgm:prSet/>
      <dgm:spPr/>
      <dgm:t>
        <a:bodyPr/>
        <a:lstStyle/>
        <a:p>
          <a:endParaRPr lang="en-US"/>
        </a:p>
      </dgm:t>
    </dgm:pt>
    <dgm:pt modelId="{CF5089DF-ECC3-4433-BBE4-70B33B37724B}" type="pres">
      <dgm:prSet presAssocID="{5CB4146C-AFA8-48ED-B65A-B6082EAD499F}" presName="Name0" presStyleCnt="0">
        <dgm:presLayoutVars>
          <dgm:dir/>
          <dgm:resizeHandles val="exact"/>
        </dgm:presLayoutVars>
      </dgm:prSet>
      <dgm:spPr/>
    </dgm:pt>
    <dgm:pt modelId="{6044F3D1-9884-494F-90DE-B67926E80619}" type="pres">
      <dgm:prSet presAssocID="{DBB88A2D-A151-46D6-91EE-C45021AA3F64}" presName="composite" presStyleCnt="0"/>
      <dgm:spPr/>
    </dgm:pt>
    <dgm:pt modelId="{C21C518D-4B14-41B2-9DE7-F64CF3723851}" type="pres">
      <dgm:prSet presAssocID="{DBB88A2D-A151-46D6-91EE-C45021AA3F64}" presName="rect1" presStyleLbl="trAlignAcc1" presStyleIdx="0" presStyleCnt="4">
        <dgm:presLayoutVars>
          <dgm:bulletEnabled val="1"/>
        </dgm:presLayoutVars>
      </dgm:prSet>
      <dgm:spPr/>
    </dgm:pt>
    <dgm:pt modelId="{C1EF1DCA-AE23-40F8-B548-4B70E26AFA21}" type="pres">
      <dgm:prSet presAssocID="{DBB88A2D-A151-46D6-91EE-C45021AA3F64}" presName="rect2" presStyleLbl="fgImgPlace1" presStyleIdx="0" presStyleCnt="4" custScaleY="64086" custLinFactNeighborX="-418" custLinFactNeighborY="-16889"/>
      <dgm:spPr>
        <a:prstGeom prst="mathPlus">
          <a:avLst/>
        </a:prstGeom>
        <a:solidFill>
          <a:srgbClr val="CA1D13"/>
        </a:solidFill>
      </dgm:spPr>
    </dgm:pt>
    <dgm:pt modelId="{0B3A0451-5068-44CF-A130-20E9C635AD84}" type="pres">
      <dgm:prSet presAssocID="{A394D516-C9CF-4FC4-B188-F4DDD3DD8FC0}" presName="sibTrans" presStyleCnt="0"/>
      <dgm:spPr/>
    </dgm:pt>
    <dgm:pt modelId="{B30CA3AA-4FC6-4A98-B127-542D9240ECA5}" type="pres">
      <dgm:prSet presAssocID="{36A129FE-0295-41CB-8BD5-0E52FEAAECAB}" presName="composite" presStyleCnt="0"/>
      <dgm:spPr/>
    </dgm:pt>
    <dgm:pt modelId="{7DC67C9A-5CFB-4D52-B596-8B6F1C9C1DB8}" type="pres">
      <dgm:prSet presAssocID="{36A129FE-0295-41CB-8BD5-0E52FEAAECAB}" presName="rect1" presStyleLbl="trAlignAcc1" presStyleIdx="1" presStyleCnt="4">
        <dgm:presLayoutVars>
          <dgm:bulletEnabled val="1"/>
        </dgm:presLayoutVars>
      </dgm:prSet>
      <dgm:spPr/>
    </dgm:pt>
    <dgm:pt modelId="{114501F7-6836-40DB-8AEF-9245803CA3AC}" type="pres">
      <dgm:prSet presAssocID="{36A129FE-0295-41CB-8BD5-0E52FEAAECAB}" presName="rect2" presStyleLbl="fgImgPlace1" presStyleIdx="1" presStyleCnt="4" custScaleY="64086" custLinFactNeighborX="1551" custLinFactNeighborY="-16889"/>
      <dgm:spPr>
        <a:prstGeom prst="mathPlus">
          <a:avLst/>
        </a:prstGeom>
        <a:solidFill>
          <a:srgbClr val="CA1D13"/>
        </a:solidFill>
      </dgm:spPr>
    </dgm:pt>
    <dgm:pt modelId="{0D120BD5-0E81-4430-AE4F-D905FFAC3B67}" type="pres">
      <dgm:prSet presAssocID="{88370AA4-1E4B-4E14-982E-9BDEC566F21A}" presName="sibTrans" presStyleCnt="0"/>
      <dgm:spPr/>
    </dgm:pt>
    <dgm:pt modelId="{7FE0DB61-6621-49FA-98A8-7CE6A9CF6096}" type="pres">
      <dgm:prSet presAssocID="{734E9EBE-2441-4197-9AB9-3518C740EE36}" presName="composite" presStyleCnt="0"/>
      <dgm:spPr/>
    </dgm:pt>
    <dgm:pt modelId="{3044B338-54DB-4BA9-82BE-C4C35A466061}" type="pres">
      <dgm:prSet presAssocID="{734E9EBE-2441-4197-9AB9-3518C740EE36}" presName="rect1" presStyleLbl="trAlignAcc1" presStyleIdx="2" presStyleCnt="4">
        <dgm:presLayoutVars>
          <dgm:bulletEnabled val="1"/>
        </dgm:presLayoutVars>
      </dgm:prSet>
      <dgm:spPr/>
    </dgm:pt>
    <dgm:pt modelId="{A1B35281-935D-4B26-88B2-5B75B5B504CE}" type="pres">
      <dgm:prSet presAssocID="{734E9EBE-2441-4197-9AB9-3518C740EE36}" presName="rect2" presStyleLbl="fgImgPlace1" presStyleIdx="2" presStyleCnt="4" custScaleY="64086" custLinFactNeighborX="-418" custLinFactNeighborY="-16961"/>
      <dgm:spPr>
        <a:prstGeom prst="mathPlus">
          <a:avLst/>
        </a:prstGeom>
        <a:solidFill>
          <a:srgbClr val="CA1D13"/>
        </a:solidFill>
      </dgm:spPr>
    </dgm:pt>
    <dgm:pt modelId="{D5D153A2-7F00-41CD-8EB1-EA47FE76776F}" type="pres">
      <dgm:prSet presAssocID="{78C7AF01-2EC7-4782-9E20-B3B1C4979821}" presName="sibTrans" presStyleCnt="0"/>
      <dgm:spPr/>
    </dgm:pt>
    <dgm:pt modelId="{558A463B-45B6-404B-B8F9-596C556B65BA}" type="pres">
      <dgm:prSet presAssocID="{5240EED0-7FAF-45FF-887A-6099C78F8F46}" presName="composite" presStyleCnt="0"/>
      <dgm:spPr/>
    </dgm:pt>
    <dgm:pt modelId="{10604105-8AB5-4CCB-94DE-6915AC3E5798}" type="pres">
      <dgm:prSet presAssocID="{5240EED0-7FAF-45FF-887A-6099C78F8F46}" presName="rect1" presStyleLbl="trAlignAcc1" presStyleIdx="3" presStyleCnt="4">
        <dgm:presLayoutVars>
          <dgm:bulletEnabled val="1"/>
        </dgm:presLayoutVars>
      </dgm:prSet>
      <dgm:spPr/>
    </dgm:pt>
    <dgm:pt modelId="{03D5224F-B902-4605-8CB1-ADC097B4A708}" type="pres">
      <dgm:prSet presAssocID="{5240EED0-7FAF-45FF-887A-6099C78F8F46}" presName="rect2" presStyleLbl="fgImgPlace1" presStyleIdx="3" presStyleCnt="4" custScaleY="64086" custLinFactNeighborX="1551" custLinFactNeighborY="-14994"/>
      <dgm:spPr>
        <a:prstGeom prst="mathPlus">
          <a:avLst/>
        </a:prstGeom>
        <a:solidFill>
          <a:srgbClr val="CA1D13"/>
        </a:solidFill>
      </dgm:spPr>
    </dgm:pt>
  </dgm:ptLst>
  <dgm:cxnLst>
    <dgm:cxn modelId="{97F9F420-2203-4C53-A754-F3BECCE99007}" type="presOf" srcId="{DBB88A2D-A151-46D6-91EE-C45021AA3F64}" destId="{C21C518D-4B14-41B2-9DE7-F64CF3723851}" srcOrd="0" destOrd="0" presId="urn:microsoft.com/office/officeart/2008/layout/PictureStrips"/>
    <dgm:cxn modelId="{0A41A750-51C9-487E-ACDD-7EE40561B310}" type="presOf" srcId="{734E9EBE-2441-4197-9AB9-3518C740EE36}" destId="{3044B338-54DB-4BA9-82BE-C4C35A466061}" srcOrd="0" destOrd="0" presId="urn:microsoft.com/office/officeart/2008/layout/PictureStrips"/>
    <dgm:cxn modelId="{CF324553-B913-41A9-9181-44269F78C2AA}" srcId="{5CB4146C-AFA8-48ED-B65A-B6082EAD499F}" destId="{DBB88A2D-A151-46D6-91EE-C45021AA3F64}" srcOrd="0" destOrd="0" parTransId="{56C482B2-D4FB-438F-831D-071E400DDBF5}" sibTransId="{A394D516-C9CF-4FC4-B188-F4DDD3DD8FC0}"/>
    <dgm:cxn modelId="{C5DEF457-64B1-45A3-89AC-8A0D974A7242}" srcId="{5CB4146C-AFA8-48ED-B65A-B6082EAD499F}" destId="{36A129FE-0295-41CB-8BD5-0E52FEAAECAB}" srcOrd="1" destOrd="0" parTransId="{3ADFA85B-E809-4589-9988-B73183398807}" sibTransId="{88370AA4-1E4B-4E14-982E-9BDEC566F21A}"/>
    <dgm:cxn modelId="{43EF157D-75B8-4016-9371-5428F26764BB}" type="presOf" srcId="{36A129FE-0295-41CB-8BD5-0E52FEAAECAB}" destId="{7DC67C9A-5CFB-4D52-B596-8B6F1C9C1DB8}" srcOrd="0" destOrd="0" presId="urn:microsoft.com/office/officeart/2008/layout/PictureStrips"/>
    <dgm:cxn modelId="{58211C81-9803-45B6-AD67-3DAB437055B4}" srcId="{5CB4146C-AFA8-48ED-B65A-B6082EAD499F}" destId="{734E9EBE-2441-4197-9AB9-3518C740EE36}" srcOrd="2" destOrd="0" parTransId="{CEB8D461-9F48-414C-BEE8-98988036D0A8}" sibTransId="{78C7AF01-2EC7-4782-9E20-B3B1C4979821}"/>
    <dgm:cxn modelId="{BB29C6D2-8B74-4899-BFCE-3B8BDB4BA679}" srcId="{5CB4146C-AFA8-48ED-B65A-B6082EAD499F}" destId="{5240EED0-7FAF-45FF-887A-6099C78F8F46}" srcOrd="3" destOrd="0" parTransId="{E26752D6-4512-45BF-800D-C4327672741F}" sibTransId="{985BCEAA-454C-4347-974C-4F6C11147074}"/>
    <dgm:cxn modelId="{686585DB-D21C-48AF-B9D4-100791021CA9}" type="presOf" srcId="{5240EED0-7FAF-45FF-887A-6099C78F8F46}" destId="{10604105-8AB5-4CCB-94DE-6915AC3E5798}" srcOrd="0" destOrd="0" presId="urn:microsoft.com/office/officeart/2008/layout/PictureStrips"/>
    <dgm:cxn modelId="{A5E655EE-F892-488E-889D-E4A2F3FE149F}" type="presOf" srcId="{5CB4146C-AFA8-48ED-B65A-B6082EAD499F}" destId="{CF5089DF-ECC3-4433-BBE4-70B33B37724B}" srcOrd="0" destOrd="0" presId="urn:microsoft.com/office/officeart/2008/layout/PictureStrips"/>
    <dgm:cxn modelId="{5F625AAE-0698-499C-A3EA-906692B54A0C}" type="presParOf" srcId="{CF5089DF-ECC3-4433-BBE4-70B33B37724B}" destId="{6044F3D1-9884-494F-90DE-B67926E80619}" srcOrd="0" destOrd="0" presId="urn:microsoft.com/office/officeart/2008/layout/PictureStrips"/>
    <dgm:cxn modelId="{258B6C77-BFA0-432C-B12E-73B7DFB3065D}" type="presParOf" srcId="{6044F3D1-9884-494F-90DE-B67926E80619}" destId="{C21C518D-4B14-41B2-9DE7-F64CF3723851}" srcOrd="0" destOrd="0" presId="urn:microsoft.com/office/officeart/2008/layout/PictureStrips"/>
    <dgm:cxn modelId="{CC3BEBCF-92B0-4D12-A747-50DBF48AA205}" type="presParOf" srcId="{6044F3D1-9884-494F-90DE-B67926E80619}" destId="{C1EF1DCA-AE23-40F8-B548-4B70E26AFA21}" srcOrd="1" destOrd="0" presId="urn:microsoft.com/office/officeart/2008/layout/PictureStrips"/>
    <dgm:cxn modelId="{9304A063-5880-4FBA-94F9-56CA3B958F5D}" type="presParOf" srcId="{CF5089DF-ECC3-4433-BBE4-70B33B37724B}" destId="{0B3A0451-5068-44CF-A130-20E9C635AD84}" srcOrd="1" destOrd="0" presId="urn:microsoft.com/office/officeart/2008/layout/PictureStrips"/>
    <dgm:cxn modelId="{E261D294-1F5B-44A1-9C46-67A5CAE56BFE}" type="presParOf" srcId="{CF5089DF-ECC3-4433-BBE4-70B33B37724B}" destId="{B30CA3AA-4FC6-4A98-B127-542D9240ECA5}" srcOrd="2" destOrd="0" presId="urn:microsoft.com/office/officeart/2008/layout/PictureStrips"/>
    <dgm:cxn modelId="{6037659E-9C78-4441-ACAB-AF03C1B5C3B7}" type="presParOf" srcId="{B30CA3AA-4FC6-4A98-B127-542D9240ECA5}" destId="{7DC67C9A-5CFB-4D52-B596-8B6F1C9C1DB8}" srcOrd="0" destOrd="0" presId="urn:microsoft.com/office/officeart/2008/layout/PictureStrips"/>
    <dgm:cxn modelId="{D552D080-E1C4-42A4-9360-BE722525B2F1}" type="presParOf" srcId="{B30CA3AA-4FC6-4A98-B127-542D9240ECA5}" destId="{114501F7-6836-40DB-8AEF-9245803CA3AC}" srcOrd="1" destOrd="0" presId="urn:microsoft.com/office/officeart/2008/layout/PictureStrips"/>
    <dgm:cxn modelId="{451A1443-0BA4-4E81-AA32-0BD2EBAEEB5D}" type="presParOf" srcId="{CF5089DF-ECC3-4433-BBE4-70B33B37724B}" destId="{0D120BD5-0E81-4430-AE4F-D905FFAC3B67}" srcOrd="3" destOrd="0" presId="urn:microsoft.com/office/officeart/2008/layout/PictureStrips"/>
    <dgm:cxn modelId="{D97C4B9E-E82F-4983-9167-222583D6BE0B}" type="presParOf" srcId="{CF5089DF-ECC3-4433-BBE4-70B33B37724B}" destId="{7FE0DB61-6621-49FA-98A8-7CE6A9CF6096}" srcOrd="4" destOrd="0" presId="urn:microsoft.com/office/officeart/2008/layout/PictureStrips"/>
    <dgm:cxn modelId="{30DC4CDE-8678-432E-9594-2E657E89569C}" type="presParOf" srcId="{7FE0DB61-6621-49FA-98A8-7CE6A9CF6096}" destId="{3044B338-54DB-4BA9-82BE-C4C35A466061}" srcOrd="0" destOrd="0" presId="urn:microsoft.com/office/officeart/2008/layout/PictureStrips"/>
    <dgm:cxn modelId="{0A888FFD-8F5B-4B26-B4F2-B4A0B45D6CC1}" type="presParOf" srcId="{7FE0DB61-6621-49FA-98A8-7CE6A9CF6096}" destId="{A1B35281-935D-4B26-88B2-5B75B5B504CE}" srcOrd="1" destOrd="0" presId="urn:microsoft.com/office/officeart/2008/layout/PictureStrips"/>
    <dgm:cxn modelId="{858ACFF9-D650-466D-B01B-6C4B569400A0}" type="presParOf" srcId="{CF5089DF-ECC3-4433-BBE4-70B33B37724B}" destId="{D5D153A2-7F00-41CD-8EB1-EA47FE76776F}" srcOrd="5" destOrd="0" presId="urn:microsoft.com/office/officeart/2008/layout/PictureStrips"/>
    <dgm:cxn modelId="{A270CBC6-F6D1-44D3-BC31-8BE43863CC4B}" type="presParOf" srcId="{CF5089DF-ECC3-4433-BBE4-70B33B37724B}" destId="{558A463B-45B6-404B-B8F9-596C556B65BA}" srcOrd="6" destOrd="0" presId="urn:microsoft.com/office/officeart/2008/layout/PictureStrips"/>
    <dgm:cxn modelId="{1E1A30AF-B5B9-4620-97CC-8C25F653F7E3}" type="presParOf" srcId="{558A463B-45B6-404B-B8F9-596C556B65BA}" destId="{10604105-8AB5-4CCB-94DE-6915AC3E5798}" srcOrd="0" destOrd="0" presId="urn:microsoft.com/office/officeart/2008/layout/PictureStrips"/>
    <dgm:cxn modelId="{0E6E0233-0728-46CA-BD30-E844E4894519}" type="presParOf" srcId="{558A463B-45B6-404B-B8F9-596C556B65BA}" destId="{03D5224F-B902-4605-8CB1-ADC097B4A70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CB4146C-AFA8-48ED-B65A-B6082EAD499F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B88A2D-A151-46D6-91EE-C45021AA3F64}">
      <dgm:prSet phldrT="[Text]"/>
      <dgm:spPr>
        <a:solidFill>
          <a:srgbClr val="FFFFFF">
            <a:alpha val="67843"/>
          </a:srgbClr>
        </a:solidFill>
      </dgm:spPr>
      <dgm:t>
        <a:bodyPr/>
        <a:lstStyle/>
        <a:p>
          <a:r>
            <a:rPr lang="en-US" dirty="0"/>
            <a:t>Click-worthy title tags</a:t>
          </a:r>
        </a:p>
      </dgm:t>
    </dgm:pt>
    <dgm:pt modelId="{56C482B2-D4FB-438F-831D-071E400DDBF5}" type="parTrans" cxnId="{CF324553-B913-41A9-9181-44269F78C2AA}">
      <dgm:prSet/>
      <dgm:spPr/>
      <dgm:t>
        <a:bodyPr/>
        <a:lstStyle/>
        <a:p>
          <a:endParaRPr lang="en-US"/>
        </a:p>
      </dgm:t>
    </dgm:pt>
    <dgm:pt modelId="{A394D516-C9CF-4FC4-B188-F4DDD3DD8FC0}" type="sibTrans" cxnId="{CF324553-B913-41A9-9181-44269F78C2AA}">
      <dgm:prSet/>
      <dgm:spPr/>
      <dgm:t>
        <a:bodyPr/>
        <a:lstStyle/>
        <a:p>
          <a:endParaRPr lang="en-US"/>
        </a:p>
      </dgm:t>
    </dgm:pt>
    <dgm:pt modelId="{734E9EBE-2441-4197-9AB9-3518C740EE36}">
      <dgm:prSet phldrT="[Text]"/>
      <dgm:spPr>
        <a:solidFill>
          <a:srgbClr val="FFFFFF">
            <a:alpha val="67843"/>
          </a:srgbClr>
        </a:solidFill>
      </dgm:spPr>
      <dgm:t>
        <a:bodyPr/>
        <a:lstStyle/>
        <a:p>
          <a:r>
            <a:rPr lang="en-US" dirty="0"/>
            <a:t>Problem / solution oriented</a:t>
          </a:r>
        </a:p>
      </dgm:t>
    </dgm:pt>
    <dgm:pt modelId="{CEB8D461-9F48-414C-BEE8-98988036D0A8}" type="parTrans" cxnId="{58211C81-9803-45B6-AD67-3DAB437055B4}">
      <dgm:prSet/>
      <dgm:spPr/>
      <dgm:t>
        <a:bodyPr/>
        <a:lstStyle/>
        <a:p>
          <a:endParaRPr lang="en-US"/>
        </a:p>
      </dgm:t>
    </dgm:pt>
    <dgm:pt modelId="{78C7AF01-2EC7-4782-9E20-B3B1C4979821}" type="sibTrans" cxnId="{58211C81-9803-45B6-AD67-3DAB437055B4}">
      <dgm:prSet/>
      <dgm:spPr/>
      <dgm:t>
        <a:bodyPr/>
        <a:lstStyle/>
        <a:p>
          <a:endParaRPr lang="en-US"/>
        </a:p>
      </dgm:t>
    </dgm:pt>
    <dgm:pt modelId="{36A129FE-0295-41CB-8BD5-0E52FEAAECAB}">
      <dgm:prSet phldrT="[Text]"/>
      <dgm:spPr>
        <a:solidFill>
          <a:srgbClr val="FFFFFF">
            <a:alpha val="67843"/>
          </a:srgbClr>
        </a:solidFill>
      </dgm:spPr>
      <dgm:t>
        <a:bodyPr/>
        <a:lstStyle/>
        <a:p>
          <a:r>
            <a:rPr lang="en-US" dirty="0"/>
            <a:t>Robust product category information </a:t>
          </a:r>
        </a:p>
      </dgm:t>
    </dgm:pt>
    <dgm:pt modelId="{88370AA4-1E4B-4E14-982E-9BDEC566F21A}" type="sibTrans" cxnId="{C5DEF457-64B1-45A3-89AC-8A0D974A7242}">
      <dgm:prSet/>
      <dgm:spPr/>
      <dgm:t>
        <a:bodyPr/>
        <a:lstStyle/>
        <a:p>
          <a:endParaRPr lang="en-US"/>
        </a:p>
      </dgm:t>
    </dgm:pt>
    <dgm:pt modelId="{3ADFA85B-E809-4589-9988-B73183398807}" type="parTrans" cxnId="{C5DEF457-64B1-45A3-89AC-8A0D974A7242}">
      <dgm:prSet/>
      <dgm:spPr/>
      <dgm:t>
        <a:bodyPr/>
        <a:lstStyle/>
        <a:p>
          <a:endParaRPr lang="en-US"/>
        </a:p>
      </dgm:t>
    </dgm:pt>
    <dgm:pt modelId="{CF5089DF-ECC3-4433-BBE4-70B33B37724B}" type="pres">
      <dgm:prSet presAssocID="{5CB4146C-AFA8-48ED-B65A-B6082EAD499F}" presName="Name0" presStyleCnt="0">
        <dgm:presLayoutVars>
          <dgm:dir/>
          <dgm:resizeHandles val="exact"/>
        </dgm:presLayoutVars>
      </dgm:prSet>
      <dgm:spPr/>
    </dgm:pt>
    <dgm:pt modelId="{6044F3D1-9884-494F-90DE-B67926E80619}" type="pres">
      <dgm:prSet presAssocID="{DBB88A2D-A151-46D6-91EE-C45021AA3F64}" presName="composite" presStyleCnt="0"/>
      <dgm:spPr/>
    </dgm:pt>
    <dgm:pt modelId="{C21C518D-4B14-41B2-9DE7-F64CF3723851}" type="pres">
      <dgm:prSet presAssocID="{DBB88A2D-A151-46D6-91EE-C45021AA3F64}" presName="rect1" presStyleLbl="trAlignAcc1" presStyleIdx="0" presStyleCnt="3">
        <dgm:presLayoutVars>
          <dgm:bulletEnabled val="1"/>
        </dgm:presLayoutVars>
      </dgm:prSet>
      <dgm:spPr/>
    </dgm:pt>
    <dgm:pt modelId="{C1EF1DCA-AE23-40F8-B548-4B70E26AFA21}" type="pres">
      <dgm:prSet presAssocID="{DBB88A2D-A151-46D6-91EE-C45021AA3F64}" presName="rect2" presStyleLbl="fgImgPlace1" presStyleIdx="0" presStyleCnt="3" custScaleY="64086" custLinFactNeighborX="1204" custLinFactNeighborY="-16889"/>
      <dgm:spPr>
        <a:prstGeom prst="mathPlus">
          <a:avLst/>
        </a:prstGeom>
        <a:solidFill>
          <a:srgbClr val="CA1D13"/>
        </a:solidFill>
      </dgm:spPr>
    </dgm:pt>
    <dgm:pt modelId="{0B3A0451-5068-44CF-A130-20E9C635AD84}" type="pres">
      <dgm:prSet presAssocID="{A394D516-C9CF-4FC4-B188-F4DDD3DD8FC0}" presName="sibTrans" presStyleCnt="0"/>
      <dgm:spPr/>
    </dgm:pt>
    <dgm:pt modelId="{B30CA3AA-4FC6-4A98-B127-542D9240ECA5}" type="pres">
      <dgm:prSet presAssocID="{36A129FE-0295-41CB-8BD5-0E52FEAAECAB}" presName="composite" presStyleCnt="0"/>
      <dgm:spPr/>
    </dgm:pt>
    <dgm:pt modelId="{7DC67C9A-5CFB-4D52-B596-8B6F1C9C1DB8}" type="pres">
      <dgm:prSet presAssocID="{36A129FE-0295-41CB-8BD5-0E52FEAAECAB}" presName="rect1" presStyleLbl="trAlignAcc1" presStyleIdx="1" presStyleCnt="3">
        <dgm:presLayoutVars>
          <dgm:bulletEnabled val="1"/>
        </dgm:presLayoutVars>
      </dgm:prSet>
      <dgm:spPr/>
    </dgm:pt>
    <dgm:pt modelId="{114501F7-6836-40DB-8AEF-9245803CA3AC}" type="pres">
      <dgm:prSet presAssocID="{36A129FE-0295-41CB-8BD5-0E52FEAAECAB}" presName="rect2" presStyleLbl="fgImgPlace1" presStyleIdx="1" presStyleCnt="3" custScaleY="64086" custLinFactNeighborX="1551" custLinFactNeighborY="-16889"/>
      <dgm:spPr>
        <a:prstGeom prst="mathPlus">
          <a:avLst/>
        </a:prstGeom>
        <a:solidFill>
          <a:srgbClr val="CA1D13"/>
        </a:solidFill>
      </dgm:spPr>
    </dgm:pt>
    <dgm:pt modelId="{0D120BD5-0E81-4430-AE4F-D905FFAC3B67}" type="pres">
      <dgm:prSet presAssocID="{88370AA4-1E4B-4E14-982E-9BDEC566F21A}" presName="sibTrans" presStyleCnt="0"/>
      <dgm:spPr/>
    </dgm:pt>
    <dgm:pt modelId="{7FE0DB61-6621-49FA-98A8-7CE6A9CF6096}" type="pres">
      <dgm:prSet presAssocID="{734E9EBE-2441-4197-9AB9-3518C740EE36}" presName="composite" presStyleCnt="0"/>
      <dgm:spPr/>
    </dgm:pt>
    <dgm:pt modelId="{3044B338-54DB-4BA9-82BE-C4C35A466061}" type="pres">
      <dgm:prSet presAssocID="{734E9EBE-2441-4197-9AB9-3518C740EE36}" presName="rect1" presStyleLbl="trAlignAcc1" presStyleIdx="2" presStyleCnt="3">
        <dgm:presLayoutVars>
          <dgm:bulletEnabled val="1"/>
        </dgm:presLayoutVars>
      </dgm:prSet>
      <dgm:spPr/>
    </dgm:pt>
    <dgm:pt modelId="{A1B35281-935D-4B26-88B2-5B75B5B504CE}" type="pres">
      <dgm:prSet presAssocID="{734E9EBE-2441-4197-9AB9-3518C740EE36}" presName="rect2" presStyleLbl="fgImgPlace1" presStyleIdx="2" presStyleCnt="3" custScaleY="64086" custLinFactNeighborX="-418" custLinFactNeighborY="-16961"/>
      <dgm:spPr>
        <a:prstGeom prst="mathPlus">
          <a:avLst/>
        </a:prstGeom>
        <a:solidFill>
          <a:srgbClr val="CA1D13"/>
        </a:solidFill>
      </dgm:spPr>
    </dgm:pt>
  </dgm:ptLst>
  <dgm:cxnLst>
    <dgm:cxn modelId="{DD396810-DCC9-4E2C-BCEA-3318F2B9B04B}" type="presOf" srcId="{DBB88A2D-A151-46D6-91EE-C45021AA3F64}" destId="{C21C518D-4B14-41B2-9DE7-F64CF3723851}" srcOrd="0" destOrd="0" presId="urn:microsoft.com/office/officeart/2008/layout/PictureStrips"/>
    <dgm:cxn modelId="{678FED62-FD5A-4252-92F5-B07C5E0D8B2E}" type="presOf" srcId="{5CB4146C-AFA8-48ED-B65A-B6082EAD499F}" destId="{CF5089DF-ECC3-4433-BBE4-70B33B37724B}" srcOrd="0" destOrd="0" presId="urn:microsoft.com/office/officeart/2008/layout/PictureStrips"/>
    <dgm:cxn modelId="{C800E76F-4645-4BF4-BFD8-D095ABEA58AD}" type="presOf" srcId="{36A129FE-0295-41CB-8BD5-0E52FEAAECAB}" destId="{7DC67C9A-5CFB-4D52-B596-8B6F1C9C1DB8}" srcOrd="0" destOrd="0" presId="urn:microsoft.com/office/officeart/2008/layout/PictureStrips"/>
    <dgm:cxn modelId="{CF324553-B913-41A9-9181-44269F78C2AA}" srcId="{5CB4146C-AFA8-48ED-B65A-B6082EAD499F}" destId="{DBB88A2D-A151-46D6-91EE-C45021AA3F64}" srcOrd="0" destOrd="0" parTransId="{56C482B2-D4FB-438F-831D-071E400DDBF5}" sibTransId="{A394D516-C9CF-4FC4-B188-F4DDD3DD8FC0}"/>
    <dgm:cxn modelId="{C5DEF457-64B1-45A3-89AC-8A0D974A7242}" srcId="{5CB4146C-AFA8-48ED-B65A-B6082EAD499F}" destId="{36A129FE-0295-41CB-8BD5-0E52FEAAECAB}" srcOrd="1" destOrd="0" parTransId="{3ADFA85B-E809-4589-9988-B73183398807}" sibTransId="{88370AA4-1E4B-4E14-982E-9BDEC566F21A}"/>
    <dgm:cxn modelId="{58211C81-9803-45B6-AD67-3DAB437055B4}" srcId="{5CB4146C-AFA8-48ED-B65A-B6082EAD499F}" destId="{734E9EBE-2441-4197-9AB9-3518C740EE36}" srcOrd="2" destOrd="0" parTransId="{CEB8D461-9F48-414C-BEE8-98988036D0A8}" sibTransId="{78C7AF01-2EC7-4782-9E20-B3B1C4979821}"/>
    <dgm:cxn modelId="{2FCC3BA6-8D69-42E5-84F4-DE7DDE805CA5}" type="presOf" srcId="{734E9EBE-2441-4197-9AB9-3518C740EE36}" destId="{3044B338-54DB-4BA9-82BE-C4C35A466061}" srcOrd="0" destOrd="0" presId="urn:microsoft.com/office/officeart/2008/layout/PictureStrips"/>
    <dgm:cxn modelId="{21864B21-5A75-450F-B1B5-350107D25DD5}" type="presParOf" srcId="{CF5089DF-ECC3-4433-BBE4-70B33B37724B}" destId="{6044F3D1-9884-494F-90DE-B67926E80619}" srcOrd="0" destOrd="0" presId="urn:microsoft.com/office/officeart/2008/layout/PictureStrips"/>
    <dgm:cxn modelId="{9EB189F0-CCE8-4BC5-9265-672661F32299}" type="presParOf" srcId="{6044F3D1-9884-494F-90DE-B67926E80619}" destId="{C21C518D-4B14-41B2-9DE7-F64CF3723851}" srcOrd="0" destOrd="0" presId="urn:microsoft.com/office/officeart/2008/layout/PictureStrips"/>
    <dgm:cxn modelId="{C66E8741-042D-40C7-A9E2-99459E39DE45}" type="presParOf" srcId="{6044F3D1-9884-494F-90DE-B67926E80619}" destId="{C1EF1DCA-AE23-40F8-B548-4B70E26AFA21}" srcOrd="1" destOrd="0" presId="urn:microsoft.com/office/officeart/2008/layout/PictureStrips"/>
    <dgm:cxn modelId="{E4D66E39-91B1-4366-B1DF-2042DE0E4735}" type="presParOf" srcId="{CF5089DF-ECC3-4433-BBE4-70B33B37724B}" destId="{0B3A0451-5068-44CF-A130-20E9C635AD84}" srcOrd="1" destOrd="0" presId="urn:microsoft.com/office/officeart/2008/layout/PictureStrips"/>
    <dgm:cxn modelId="{C64BFCF7-788A-424E-B43B-3636CA7F5221}" type="presParOf" srcId="{CF5089DF-ECC3-4433-BBE4-70B33B37724B}" destId="{B30CA3AA-4FC6-4A98-B127-542D9240ECA5}" srcOrd="2" destOrd="0" presId="urn:microsoft.com/office/officeart/2008/layout/PictureStrips"/>
    <dgm:cxn modelId="{A42E961E-E60C-4312-BC85-77EFA094B5EA}" type="presParOf" srcId="{B30CA3AA-4FC6-4A98-B127-542D9240ECA5}" destId="{7DC67C9A-5CFB-4D52-B596-8B6F1C9C1DB8}" srcOrd="0" destOrd="0" presId="urn:microsoft.com/office/officeart/2008/layout/PictureStrips"/>
    <dgm:cxn modelId="{48B1A19B-F1B3-4C9B-BC50-27178DE48E4C}" type="presParOf" srcId="{B30CA3AA-4FC6-4A98-B127-542D9240ECA5}" destId="{114501F7-6836-40DB-8AEF-9245803CA3AC}" srcOrd="1" destOrd="0" presId="urn:microsoft.com/office/officeart/2008/layout/PictureStrips"/>
    <dgm:cxn modelId="{F40F153D-0A4D-4C02-8C9C-E7DDD9F7AF7D}" type="presParOf" srcId="{CF5089DF-ECC3-4433-BBE4-70B33B37724B}" destId="{0D120BD5-0E81-4430-AE4F-D905FFAC3B67}" srcOrd="3" destOrd="0" presId="urn:microsoft.com/office/officeart/2008/layout/PictureStrips"/>
    <dgm:cxn modelId="{485D93E0-91C3-4F33-A467-662D8AA3F1AD}" type="presParOf" srcId="{CF5089DF-ECC3-4433-BBE4-70B33B37724B}" destId="{7FE0DB61-6621-49FA-98A8-7CE6A9CF6096}" srcOrd="4" destOrd="0" presId="urn:microsoft.com/office/officeart/2008/layout/PictureStrips"/>
    <dgm:cxn modelId="{22AF9F07-0F92-40D6-9528-D80C412E3D95}" type="presParOf" srcId="{7FE0DB61-6621-49FA-98A8-7CE6A9CF6096}" destId="{3044B338-54DB-4BA9-82BE-C4C35A466061}" srcOrd="0" destOrd="0" presId="urn:microsoft.com/office/officeart/2008/layout/PictureStrips"/>
    <dgm:cxn modelId="{B0082B01-82B5-48CE-A142-8FFF990B4EF2}" type="presParOf" srcId="{7FE0DB61-6621-49FA-98A8-7CE6A9CF6096}" destId="{A1B35281-935D-4B26-88B2-5B75B5B504C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CB4146C-AFA8-48ED-B65A-B6082EAD499F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B88A2D-A151-46D6-91EE-C45021AA3F64}">
      <dgm:prSet phldrT="[Text]"/>
      <dgm:spPr>
        <a:solidFill>
          <a:srgbClr val="FFFFFF">
            <a:alpha val="67843"/>
          </a:srgbClr>
        </a:solidFill>
      </dgm:spPr>
      <dgm:t>
        <a:bodyPr/>
        <a:lstStyle/>
        <a:p>
          <a:r>
            <a:rPr lang="en-US" dirty="0"/>
            <a:t>Product-specific title tags</a:t>
          </a:r>
        </a:p>
      </dgm:t>
    </dgm:pt>
    <dgm:pt modelId="{56C482B2-D4FB-438F-831D-071E400DDBF5}" type="parTrans" cxnId="{CF324553-B913-41A9-9181-44269F78C2AA}">
      <dgm:prSet/>
      <dgm:spPr/>
      <dgm:t>
        <a:bodyPr/>
        <a:lstStyle/>
        <a:p>
          <a:endParaRPr lang="en-US"/>
        </a:p>
      </dgm:t>
    </dgm:pt>
    <dgm:pt modelId="{A394D516-C9CF-4FC4-B188-F4DDD3DD8FC0}" type="sibTrans" cxnId="{CF324553-B913-41A9-9181-44269F78C2AA}">
      <dgm:prSet/>
      <dgm:spPr/>
      <dgm:t>
        <a:bodyPr/>
        <a:lstStyle/>
        <a:p>
          <a:endParaRPr lang="en-US"/>
        </a:p>
      </dgm:t>
    </dgm:pt>
    <dgm:pt modelId="{36A129FE-0295-41CB-8BD5-0E52FEAAECAB}">
      <dgm:prSet phldrT="[Text]"/>
      <dgm:spPr>
        <a:solidFill>
          <a:srgbClr val="FFFFFF">
            <a:alpha val="67843"/>
          </a:srgbClr>
        </a:solidFill>
      </dgm:spPr>
      <dgm:t>
        <a:bodyPr/>
        <a:lstStyle/>
        <a:p>
          <a:r>
            <a:rPr lang="en-US" dirty="0"/>
            <a:t>Robust product description</a:t>
          </a:r>
        </a:p>
      </dgm:t>
    </dgm:pt>
    <dgm:pt modelId="{88370AA4-1E4B-4E14-982E-9BDEC566F21A}" type="sibTrans" cxnId="{C5DEF457-64B1-45A3-89AC-8A0D974A7242}">
      <dgm:prSet/>
      <dgm:spPr/>
      <dgm:t>
        <a:bodyPr/>
        <a:lstStyle/>
        <a:p>
          <a:endParaRPr lang="en-US"/>
        </a:p>
      </dgm:t>
    </dgm:pt>
    <dgm:pt modelId="{3ADFA85B-E809-4589-9988-B73183398807}" type="parTrans" cxnId="{C5DEF457-64B1-45A3-89AC-8A0D974A7242}">
      <dgm:prSet/>
      <dgm:spPr/>
      <dgm:t>
        <a:bodyPr/>
        <a:lstStyle/>
        <a:p>
          <a:endParaRPr lang="en-US"/>
        </a:p>
      </dgm:t>
    </dgm:pt>
    <dgm:pt modelId="{734E9EBE-2441-4197-9AB9-3518C740EE36}">
      <dgm:prSet phldrT="[Text]"/>
      <dgm:spPr>
        <a:solidFill>
          <a:srgbClr val="FFFFFF">
            <a:alpha val="67843"/>
          </a:srgbClr>
        </a:solidFill>
      </dgm:spPr>
      <dgm:t>
        <a:bodyPr/>
        <a:lstStyle/>
        <a:p>
          <a:r>
            <a:rPr lang="en-US" dirty="0"/>
            <a:t>Model numbers &amp; pricing</a:t>
          </a:r>
        </a:p>
      </dgm:t>
    </dgm:pt>
    <dgm:pt modelId="{78C7AF01-2EC7-4782-9E20-B3B1C4979821}" type="sibTrans" cxnId="{58211C81-9803-45B6-AD67-3DAB437055B4}">
      <dgm:prSet/>
      <dgm:spPr/>
      <dgm:t>
        <a:bodyPr/>
        <a:lstStyle/>
        <a:p>
          <a:endParaRPr lang="en-US"/>
        </a:p>
      </dgm:t>
    </dgm:pt>
    <dgm:pt modelId="{CEB8D461-9F48-414C-BEE8-98988036D0A8}" type="parTrans" cxnId="{58211C81-9803-45B6-AD67-3DAB437055B4}">
      <dgm:prSet/>
      <dgm:spPr/>
      <dgm:t>
        <a:bodyPr/>
        <a:lstStyle/>
        <a:p>
          <a:endParaRPr lang="en-US"/>
        </a:p>
      </dgm:t>
    </dgm:pt>
    <dgm:pt modelId="{CF5089DF-ECC3-4433-BBE4-70B33B37724B}" type="pres">
      <dgm:prSet presAssocID="{5CB4146C-AFA8-48ED-B65A-B6082EAD499F}" presName="Name0" presStyleCnt="0">
        <dgm:presLayoutVars>
          <dgm:dir/>
          <dgm:resizeHandles val="exact"/>
        </dgm:presLayoutVars>
      </dgm:prSet>
      <dgm:spPr/>
    </dgm:pt>
    <dgm:pt modelId="{6044F3D1-9884-494F-90DE-B67926E80619}" type="pres">
      <dgm:prSet presAssocID="{DBB88A2D-A151-46D6-91EE-C45021AA3F64}" presName="composite" presStyleCnt="0"/>
      <dgm:spPr/>
    </dgm:pt>
    <dgm:pt modelId="{C21C518D-4B14-41B2-9DE7-F64CF3723851}" type="pres">
      <dgm:prSet presAssocID="{DBB88A2D-A151-46D6-91EE-C45021AA3F64}" presName="rect1" presStyleLbl="trAlignAcc1" presStyleIdx="0" presStyleCnt="3">
        <dgm:presLayoutVars>
          <dgm:bulletEnabled val="1"/>
        </dgm:presLayoutVars>
      </dgm:prSet>
      <dgm:spPr/>
    </dgm:pt>
    <dgm:pt modelId="{C1EF1DCA-AE23-40F8-B548-4B70E26AFA21}" type="pres">
      <dgm:prSet presAssocID="{DBB88A2D-A151-46D6-91EE-C45021AA3F64}" presName="rect2" presStyleLbl="fgImgPlace1" presStyleIdx="0" presStyleCnt="3" custScaleY="64086" custLinFactNeighborX="-418" custLinFactNeighborY="-16889"/>
      <dgm:spPr>
        <a:prstGeom prst="mathPlus">
          <a:avLst/>
        </a:prstGeom>
        <a:solidFill>
          <a:srgbClr val="CA1D13"/>
        </a:solidFill>
      </dgm:spPr>
    </dgm:pt>
    <dgm:pt modelId="{0B3A0451-5068-44CF-A130-20E9C635AD84}" type="pres">
      <dgm:prSet presAssocID="{A394D516-C9CF-4FC4-B188-F4DDD3DD8FC0}" presName="sibTrans" presStyleCnt="0"/>
      <dgm:spPr/>
    </dgm:pt>
    <dgm:pt modelId="{B30CA3AA-4FC6-4A98-B127-542D9240ECA5}" type="pres">
      <dgm:prSet presAssocID="{36A129FE-0295-41CB-8BD5-0E52FEAAECAB}" presName="composite" presStyleCnt="0"/>
      <dgm:spPr/>
    </dgm:pt>
    <dgm:pt modelId="{7DC67C9A-5CFB-4D52-B596-8B6F1C9C1DB8}" type="pres">
      <dgm:prSet presAssocID="{36A129FE-0295-41CB-8BD5-0E52FEAAECAB}" presName="rect1" presStyleLbl="trAlignAcc1" presStyleIdx="1" presStyleCnt="3">
        <dgm:presLayoutVars>
          <dgm:bulletEnabled val="1"/>
        </dgm:presLayoutVars>
      </dgm:prSet>
      <dgm:spPr/>
    </dgm:pt>
    <dgm:pt modelId="{114501F7-6836-40DB-8AEF-9245803CA3AC}" type="pres">
      <dgm:prSet presAssocID="{36A129FE-0295-41CB-8BD5-0E52FEAAECAB}" presName="rect2" presStyleLbl="fgImgPlace1" presStyleIdx="1" presStyleCnt="3" custScaleY="64086" custLinFactNeighborX="65" custLinFactNeighborY="-16889"/>
      <dgm:spPr>
        <a:prstGeom prst="mathPlus">
          <a:avLst/>
        </a:prstGeom>
        <a:solidFill>
          <a:srgbClr val="CA1D13"/>
        </a:solidFill>
      </dgm:spPr>
    </dgm:pt>
    <dgm:pt modelId="{0D120BD5-0E81-4430-AE4F-D905FFAC3B67}" type="pres">
      <dgm:prSet presAssocID="{88370AA4-1E4B-4E14-982E-9BDEC566F21A}" presName="sibTrans" presStyleCnt="0"/>
      <dgm:spPr/>
    </dgm:pt>
    <dgm:pt modelId="{7FE0DB61-6621-49FA-98A8-7CE6A9CF6096}" type="pres">
      <dgm:prSet presAssocID="{734E9EBE-2441-4197-9AB9-3518C740EE36}" presName="composite" presStyleCnt="0"/>
      <dgm:spPr/>
    </dgm:pt>
    <dgm:pt modelId="{3044B338-54DB-4BA9-82BE-C4C35A466061}" type="pres">
      <dgm:prSet presAssocID="{734E9EBE-2441-4197-9AB9-3518C740EE36}" presName="rect1" presStyleLbl="trAlignAcc1" presStyleIdx="2" presStyleCnt="3">
        <dgm:presLayoutVars>
          <dgm:bulletEnabled val="1"/>
        </dgm:presLayoutVars>
      </dgm:prSet>
      <dgm:spPr/>
    </dgm:pt>
    <dgm:pt modelId="{A1B35281-935D-4B26-88B2-5B75B5B504CE}" type="pres">
      <dgm:prSet presAssocID="{734E9EBE-2441-4197-9AB9-3518C740EE36}" presName="rect2" presStyleLbl="fgImgPlace1" presStyleIdx="2" presStyleCnt="3" custScaleY="64086" custLinFactNeighborX="1068" custLinFactNeighborY="-16961"/>
      <dgm:spPr>
        <a:prstGeom prst="mathPlus">
          <a:avLst/>
        </a:prstGeom>
        <a:solidFill>
          <a:srgbClr val="CA1D13"/>
        </a:solidFill>
      </dgm:spPr>
    </dgm:pt>
  </dgm:ptLst>
  <dgm:cxnLst>
    <dgm:cxn modelId="{F28A9D70-5CC2-4AF2-A87B-BAACA7E37089}" type="presOf" srcId="{DBB88A2D-A151-46D6-91EE-C45021AA3F64}" destId="{C21C518D-4B14-41B2-9DE7-F64CF3723851}" srcOrd="0" destOrd="0" presId="urn:microsoft.com/office/officeart/2008/layout/PictureStrips"/>
    <dgm:cxn modelId="{FC5CC952-C472-494C-A49D-F22F752EEBEA}" type="presOf" srcId="{5CB4146C-AFA8-48ED-B65A-B6082EAD499F}" destId="{CF5089DF-ECC3-4433-BBE4-70B33B37724B}" srcOrd="0" destOrd="0" presId="urn:microsoft.com/office/officeart/2008/layout/PictureStrips"/>
    <dgm:cxn modelId="{CF324553-B913-41A9-9181-44269F78C2AA}" srcId="{5CB4146C-AFA8-48ED-B65A-B6082EAD499F}" destId="{DBB88A2D-A151-46D6-91EE-C45021AA3F64}" srcOrd="0" destOrd="0" parTransId="{56C482B2-D4FB-438F-831D-071E400DDBF5}" sibTransId="{A394D516-C9CF-4FC4-B188-F4DDD3DD8FC0}"/>
    <dgm:cxn modelId="{43044B56-CD7D-45D4-8ECB-01A852F797A8}" type="presOf" srcId="{734E9EBE-2441-4197-9AB9-3518C740EE36}" destId="{3044B338-54DB-4BA9-82BE-C4C35A466061}" srcOrd="0" destOrd="0" presId="urn:microsoft.com/office/officeart/2008/layout/PictureStrips"/>
    <dgm:cxn modelId="{C5DEF457-64B1-45A3-89AC-8A0D974A7242}" srcId="{5CB4146C-AFA8-48ED-B65A-B6082EAD499F}" destId="{36A129FE-0295-41CB-8BD5-0E52FEAAECAB}" srcOrd="1" destOrd="0" parTransId="{3ADFA85B-E809-4589-9988-B73183398807}" sibTransId="{88370AA4-1E4B-4E14-982E-9BDEC566F21A}"/>
    <dgm:cxn modelId="{58211C81-9803-45B6-AD67-3DAB437055B4}" srcId="{5CB4146C-AFA8-48ED-B65A-B6082EAD499F}" destId="{734E9EBE-2441-4197-9AB9-3518C740EE36}" srcOrd="2" destOrd="0" parTransId="{CEB8D461-9F48-414C-BEE8-98988036D0A8}" sibTransId="{78C7AF01-2EC7-4782-9E20-B3B1C4979821}"/>
    <dgm:cxn modelId="{E4A334F0-FE78-4247-8F54-F6DFF4A83C51}" type="presOf" srcId="{36A129FE-0295-41CB-8BD5-0E52FEAAECAB}" destId="{7DC67C9A-5CFB-4D52-B596-8B6F1C9C1DB8}" srcOrd="0" destOrd="0" presId="urn:microsoft.com/office/officeart/2008/layout/PictureStrips"/>
    <dgm:cxn modelId="{9E407ECD-2F8F-4ABA-837A-D981D4284F34}" type="presParOf" srcId="{CF5089DF-ECC3-4433-BBE4-70B33B37724B}" destId="{6044F3D1-9884-494F-90DE-B67926E80619}" srcOrd="0" destOrd="0" presId="urn:microsoft.com/office/officeart/2008/layout/PictureStrips"/>
    <dgm:cxn modelId="{7BDF84F9-3200-4FA6-B93B-CA0C15DD3F0A}" type="presParOf" srcId="{6044F3D1-9884-494F-90DE-B67926E80619}" destId="{C21C518D-4B14-41B2-9DE7-F64CF3723851}" srcOrd="0" destOrd="0" presId="urn:microsoft.com/office/officeart/2008/layout/PictureStrips"/>
    <dgm:cxn modelId="{1A69BD29-CE0F-4E0B-9848-7FAB124B083E}" type="presParOf" srcId="{6044F3D1-9884-494F-90DE-B67926E80619}" destId="{C1EF1DCA-AE23-40F8-B548-4B70E26AFA21}" srcOrd="1" destOrd="0" presId="urn:microsoft.com/office/officeart/2008/layout/PictureStrips"/>
    <dgm:cxn modelId="{D515B098-F26A-45FB-89AE-6170DCDEBEF2}" type="presParOf" srcId="{CF5089DF-ECC3-4433-BBE4-70B33B37724B}" destId="{0B3A0451-5068-44CF-A130-20E9C635AD84}" srcOrd="1" destOrd="0" presId="urn:microsoft.com/office/officeart/2008/layout/PictureStrips"/>
    <dgm:cxn modelId="{5C4CC7CB-B283-4BCD-9C36-B8C9471283EA}" type="presParOf" srcId="{CF5089DF-ECC3-4433-BBE4-70B33B37724B}" destId="{B30CA3AA-4FC6-4A98-B127-542D9240ECA5}" srcOrd="2" destOrd="0" presId="urn:microsoft.com/office/officeart/2008/layout/PictureStrips"/>
    <dgm:cxn modelId="{5F3B92FB-ECBF-434C-9550-142A9D8E6954}" type="presParOf" srcId="{B30CA3AA-4FC6-4A98-B127-542D9240ECA5}" destId="{7DC67C9A-5CFB-4D52-B596-8B6F1C9C1DB8}" srcOrd="0" destOrd="0" presId="urn:microsoft.com/office/officeart/2008/layout/PictureStrips"/>
    <dgm:cxn modelId="{C8984A92-846E-41AF-A160-724D35D5EFD6}" type="presParOf" srcId="{B30CA3AA-4FC6-4A98-B127-542D9240ECA5}" destId="{114501F7-6836-40DB-8AEF-9245803CA3AC}" srcOrd="1" destOrd="0" presId="urn:microsoft.com/office/officeart/2008/layout/PictureStrips"/>
    <dgm:cxn modelId="{C060F87D-3D05-4F5F-953C-9865B6E1C98F}" type="presParOf" srcId="{CF5089DF-ECC3-4433-BBE4-70B33B37724B}" destId="{0D120BD5-0E81-4430-AE4F-D905FFAC3B67}" srcOrd="3" destOrd="0" presId="urn:microsoft.com/office/officeart/2008/layout/PictureStrips"/>
    <dgm:cxn modelId="{F5E675EB-ABD5-4378-8B55-53C13632FF79}" type="presParOf" srcId="{CF5089DF-ECC3-4433-BBE4-70B33B37724B}" destId="{7FE0DB61-6621-49FA-98A8-7CE6A9CF6096}" srcOrd="4" destOrd="0" presId="urn:microsoft.com/office/officeart/2008/layout/PictureStrips"/>
    <dgm:cxn modelId="{EA763FAB-7076-4ED9-AFDF-0EEE01AEC807}" type="presParOf" srcId="{7FE0DB61-6621-49FA-98A8-7CE6A9CF6096}" destId="{3044B338-54DB-4BA9-82BE-C4C35A466061}" srcOrd="0" destOrd="0" presId="urn:microsoft.com/office/officeart/2008/layout/PictureStrips"/>
    <dgm:cxn modelId="{8C9C2820-E1D0-4006-B4AA-2EFCCE9C6A2C}" type="presParOf" srcId="{7FE0DB61-6621-49FA-98A8-7CE6A9CF6096}" destId="{A1B35281-935D-4B26-88B2-5B75B5B504C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7E6139-5530-4729-A2D3-E67B00423E59}">
      <dsp:nvSpPr>
        <dsp:cNvPr id="0" name=""/>
        <dsp:cNvSpPr/>
      </dsp:nvSpPr>
      <dsp:spPr>
        <a:xfrm>
          <a:off x="1972" y="0"/>
          <a:ext cx="2067055" cy="5105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solidFill>
                <a:schemeClr val="tx2">
                  <a:lumMod val="50000"/>
                </a:schemeClr>
              </a:solidFill>
            </a:rPr>
            <a:t>Research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2700" kern="1200" dirty="0"/>
          </a:br>
          <a:r>
            <a:rPr lang="en-US" sz="2700" kern="1200" dirty="0"/>
            <a:t>Deciding on Needs</a:t>
          </a:r>
        </a:p>
      </dsp:txBody>
      <dsp:txXfrm>
        <a:off x="1972" y="2042160"/>
        <a:ext cx="2067055" cy="2042160"/>
      </dsp:txXfrm>
    </dsp:sp>
    <dsp:sp modelId="{A668E699-0931-4A7E-ADBB-D44800872EC5}">
      <dsp:nvSpPr>
        <dsp:cNvPr id="0" name=""/>
        <dsp:cNvSpPr/>
      </dsp:nvSpPr>
      <dsp:spPr>
        <a:xfrm>
          <a:off x="185450" y="306324"/>
          <a:ext cx="1700098" cy="170009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E50B2B-DB97-408A-8378-2D45C0E24E82}">
      <dsp:nvSpPr>
        <dsp:cNvPr id="0" name=""/>
        <dsp:cNvSpPr/>
      </dsp:nvSpPr>
      <dsp:spPr>
        <a:xfrm>
          <a:off x="2131038" y="0"/>
          <a:ext cx="2067055" cy="5105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solidFill>
                <a:schemeClr val="tx2">
                  <a:lumMod val="50000"/>
                </a:schemeClr>
              </a:solidFill>
            </a:rPr>
            <a:t>Shop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2700" kern="1200" dirty="0"/>
          </a:br>
          <a:r>
            <a:rPr lang="en-US" sz="2700" kern="1200" dirty="0"/>
            <a:t> Comparing Aspects</a:t>
          </a:r>
        </a:p>
      </dsp:txBody>
      <dsp:txXfrm>
        <a:off x="2131038" y="2042160"/>
        <a:ext cx="2067055" cy="2042160"/>
      </dsp:txXfrm>
    </dsp:sp>
    <dsp:sp modelId="{7454CCC1-067D-46F1-B0C6-E4B5F4979F8D}">
      <dsp:nvSpPr>
        <dsp:cNvPr id="0" name=""/>
        <dsp:cNvSpPr/>
      </dsp:nvSpPr>
      <dsp:spPr>
        <a:xfrm>
          <a:off x="2314517" y="306324"/>
          <a:ext cx="1700098" cy="170009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87FB81-1843-4D13-A970-2CB5FDB18BEA}">
      <dsp:nvSpPr>
        <dsp:cNvPr id="0" name=""/>
        <dsp:cNvSpPr/>
      </dsp:nvSpPr>
      <dsp:spPr>
        <a:xfrm>
          <a:off x="4260105" y="0"/>
          <a:ext cx="2067055" cy="5105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solidFill>
                <a:schemeClr val="tx2">
                  <a:lumMod val="50000"/>
                </a:schemeClr>
              </a:solidFill>
            </a:rPr>
            <a:t>Buy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2700" kern="1200" dirty="0"/>
          </a:br>
          <a:r>
            <a:rPr lang="en-US" sz="2700" kern="1200" dirty="0"/>
            <a:t> Looking at Specifics</a:t>
          </a:r>
        </a:p>
      </dsp:txBody>
      <dsp:txXfrm>
        <a:off x="4260105" y="2042160"/>
        <a:ext cx="2067055" cy="2042160"/>
      </dsp:txXfrm>
    </dsp:sp>
    <dsp:sp modelId="{3881CF2F-FE99-4EC6-BC71-159A07C3DFAD}">
      <dsp:nvSpPr>
        <dsp:cNvPr id="0" name=""/>
        <dsp:cNvSpPr/>
      </dsp:nvSpPr>
      <dsp:spPr>
        <a:xfrm>
          <a:off x="4443584" y="306324"/>
          <a:ext cx="1700098" cy="1700098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2916B-FED1-47C7-817A-D054A2A7BA38}">
      <dsp:nvSpPr>
        <dsp:cNvPr id="0" name=""/>
        <dsp:cNvSpPr/>
      </dsp:nvSpPr>
      <dsp:spPr>
        <a:xfrm>
          <a:off x="6389172" y="0"/>
          <a:ext cx="2067055" cy="5105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solidFill>
                <a:schemeClr val="tx2">
                  <a:lumMod val="50000"/>
                </a:schemeClr>
              </a:solidFill>
            </a:rPr>
            <a:t>Info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2700" kern="1200" dirty="0"/>
          </a:br>
          <a:r>
            <a:rPr lang="en-US" sz="2700" kern="1200" dirty="0"/>
            <a:t> Seeking Knowledge</a:t>
          </a:r>
        </a:p>
      </dsp:txBody>
      <dsp:txXfrm>
        <a:off x="6389172" y="2042160"/>
        <a:ext cx="2067055" cy="2042160"/>
      </dsp:txXfrm>
    </dsp:sp>
    <dsp:sp modelId="{1A4C462A-7CFF-484C-804B-FCF32C5FC55F}">
      <dsp:nvSpPr>
        <dsp:cNvPr id="0" name=""/>
        <dsp:cNvSpPr/>
      </dsp:nvSpPr>
      <dsp:spPr>
        <a:xfrm>
          <a:off x="6572651" y="306324"/>
          <a:ext cx="1700098" cy="1700098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7A0AF0-1734-4124-B184-53403FC2ED1D}">
      <dsp:nvSpPr>
        <dsp:cNvPr id="0" name=""/>
        <dsp:cNvSpPr/>
      </dsp:nvSpPr>
      <dsp:spPr>
        <a:xfrm>
          <a:off x="76206" y="2026703"/>
          <a:ext cx="8305786" cy="765810"/>
        </a:xfrm>
        <a:prstGeom prst="leftRightArrow">
          <a:avLst/>
        </a:prstGeom>
        <a:noFill/>
        <a:ln w="381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D63428-8D29-4616-BBF1-9F0591CD1B18}">
      <dsp:nvSpPr>
        <dsp:cNvPr id="0" name=""/>
        <dsp:cNvSpPr/>
      </dsp:nvSpPr>
      <dsp:spPr>
        <a:xfrm rot="16200000">
          <a:off x="1707" y="186"/>
          <a:ext cx="3428627" cy="3428627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“</a:t>
          </a:r>
          <a:r>
            <a:rPr lang="en-US" sz="3000" b="1" kern="1200" dirty="0"/>
            <a:t>cordless telephone</a:t>
          </a:r>
          <a:r>
            <a:rPr lang="en-US" sz="3000" kern="1200" dirty="0"/>
            <a:t>” headset</a:t>
          </a:r>
        </a:p>
      </dsp:txBody>
      <dsp:txXfrm rot="5400000">
        <a:off x="1707" y="857343"/>
        <a:ext cx="2828617" cy="1714313"/>
      </dsp:txXfrm>
    </dsp:sp>
    <dsp:sp modelId="{4566DC87-4F44-48E0-87DB-7F0BC73B43E6}">
      <dsp:nvSpPr>
        <dsp:cNvPr id="0" name=""/>
        <dsp:cNvSpPr/>
      </dsp:nvSpPr>
      <dsp:spPr>
        <a:xfrm rot="5400000">
          <a:off x="3808664" y="186"/>
          <a:ext cx="3428627" cy="3428627"/>
        </a:xfrm>
        <a:prstGeom prst="downArrow">
          <a:avLst>
            <a:gd name="adj1" fmla="val 50000"/>
            <a:gd name="adj2" fmla="val 3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cordless “</a:t>
          </a:r>
          <a:r>
            <a:rPr lang="en-US" sz="3000" b="1" kern="1200" dirty="0"/>
            <a:t>telephone headset</a:t>
          </a:r>
          <a:r>
            <a:rPr lang="en-US" sz="3000" kern="1200" dirty="0"/>
            <a:t>”</a:t>
          </a:r>
        </a:p>
      </dsp:txBody>
      <dsp:txXfrm rot="-5400000">
        <a:off x="4408674" y="857343"/>
        <a:ext cx="2828617" cy="17143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6A54F6-4607-415B-A9D1-0EA044A9798F}">
      <dsp:nvSpPr>
        <dsp:cNvPr id="0" name=""/>
        <dsp:cNvSpPr/>
      </dsp:nvSpPr>
      <dsp:spPr>
        <a:xfrm>
          <a:off x="965" y="121446"/>
          <a:ext cx="1531294" cy="1055061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7A1A5E-5D49-49CD-B0E2-6199B448B6FD}">
      <dsp:nvSpPr>
        <dsp:cNvPr id="0" name=""/>
        <dsp:cNvSpPr/>
      </dsp:nvSpPr>
      <dsp:spPr>
        <a:xfrm>
          <a:off x="965" y="1176508"/>
          <a:ext cx="1531294" cy="568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Designs</a:t>
          </a:r>
        </a:p>
      </dsp:txBody>
      <dsp:txXfrm>
        <a:off x="965" y="1176508"/>
        <a:ext cx="1531294" cy="568110"/>
      </dsp:txXfrm>
    </dsp:sp>
    <dsp:sp modelId="{E8740B08-4C3D-4E8C-B40B-B7AD9FDB1B02}">
      <dsp:nvSpPr>
        <dsp:cNvPr id="0" name=""/>
        <dsp:cNvSpPr/>
      </dsp:nvSpPr>
      <dsp:spPr>
        <a:xfrm>
          <a:off x="1685452" y="121446"/>
          <a:ext cx="1531294" cy="1055061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B12E9B-1F7A-403A-AA34-DF04B902DBA6}">
      <dsp:nvSpPr>
        <dsp:cNvPr id="0" name=""/>
        <dsp:cNvSpPr/>
      </dsp:nvSpPr>
      <dsp:spPr>
        <a:xfrm>
          <a:off x="1685452" y="1176508"/>
          <a:ext cx="1531294" cy="568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solidFill>
                <a:schemeClr val="bg1"/>
              </a:solidFill>
            </a:rPr>
            <a:t>Glitter</a:t>
          </a:r>
          <a:endParaRPr lang="en-US" sz="2600" kern="1200" dirty="0">
            <a:solidFill>
              <a:schemeClr val="bg1"/>
            </a:solidFill>
          </a:endParaRPr>
        </a:p>
      </dsp:txBody>
      <dsp:txXfrm>
        <a:off x="1685452" y="1176508"/>
        <a:ext cx="1531294" cy="568110"/>
      </dsp:txXfrm>
    </dsp:sp>
    <dsp:sp modelId="{F1F5146D-0581-4218-B58D-FEFA989685D7}">
      <dsp:nvSpPr>
        <dsp:cNvPr id="0" name=""/>
        <dsp:cNvSpPr/>
      </dsp:nvSpPr>
      <dsp:spPr>
        <a:xfrm>
          <a:off x="3369940" y="121446"/>
          <a:ext cx="1531294" cy="1055061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17F2D0-76E7-497F-923F-E18DD1695DE1}">
      <dsp:nvSpPr>
        <dsp:cNvPr id="0" name=""/>
        <dsp:cNvSpPr/>
      </dsp:nvSpPr>
      <dsp:spPr>
        <a:xfrm>
          <a:off x="3369940" y="1176508"/>
          <a:ext cx="1531294" cy="568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Supplies</a:t>
          </a:r>
        </a:p>
      </dsp:txBody>
      <dsp:txXfrm>
        <a:off x="3369940" y="1176508"/>
        <a:ext cx="1531294" cy="568110"/>
      </dsp:txXfrm>
    </dsp:sp>
    <dsp:sp modelId="{A157066D-A8BD-4F5B-AE36-056EF501AB37}">
      <dsp:nvSpPr>
        <dsp:cNvPr id="0" name=""/>
        <dsp:cNvSpPr/>
      </dsp:nvSpPr>
      <dsp:spPr>
        <a:xfrm>
          <a:off x="965" y="1897747"/>
          <a:ext cx="1531294" cy="1055061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E2EABE-AE59-4B22-A9F4-884F92D52F16}">
      <dsp:nvSpPr>
        <dsp:cNvPr id="0" name=""/>
        <dsp:cNvSpPr/>
      </dsp:nvSpPr>
      <dsp:spPr>
        <a:xfrm>
          <a:off x="965" y="2952809"/>
          <a:ext cx="1531294" cy="568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solidFill>
                <a:schemeClr val="bg1"/>
              </a:solidFill>
            </a:rPr>
            <a:t>Tips</a:t>
          </a:r>
          <a:endParaRPr lang="en-US" sz="2600" kern="1200" dirty="0">
            <a:solidFill>
              <a:schemeClr val="bg1"/>
            </a:solidFill>
          </a:endParaRPr>
        </a:p>
      </dsp:txBody>
      <dsp:txXfrm>
        <a:off x="965" y="2952809"/>
        <a:ext cx="1531294" cy="568110"/>
      </dsp:txXfrm>
    </dsp:sp>
    <dsp:sp modelId="{42FF3E42-8FCD-4755-8B55-6C4CC2397AE6}">
      <dsp:nvSpPr>
        <dsp:cNvPr id="0" name=""/>
        <dsp:cNvSpPr/>
      </dsp:nvSpPr>
      <dsp:spPr>
        <a:xfrm>
          <a:off x="1685452" y="1897747"/>
          <a:ext cx="1531294" cy="1055061"/>
        </a:xfrm>
        <a:prstGeom prst="round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038D19-CDD0-41B1-B1A0-0B5F5F27F551}">
      <dsp:nvSpPr>
        <dsp:cNvPr id="0" name=""/>
        <dsp:cNvSpPr/>
      </dsp:nvSpPr>
      <dsp:spPr>
        <a:xfrm>
          <a:off x="1685452" y="2952809"/>
          <a:ext cx="1531294" cy="568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solidFill>
                <a:schemeClr val="bg1"/>
              </a:solidFill>
            </a:rPr>
            <a:t>Kits</a:t>
          </a:r>
          <a:endParaRPr lang="en-US" sz="2600" kern="1200" dirty="0">
            <a:solidFill>
              <a:schemeClr val="bg1"/>
            </a:solidFill>
          </a:endParaRPr>
        </a:p>
      </dsp:txBody>
      <dsp:txXfrm>
        <a:off x="1685452" y="2952809"/>
        <a:ext cx="1531294" cy="568110"/>
      </dsp:txXfrm>
    </dsp:sp>
    <dsp:sp modelId="{7578DBBF-D650-42A3-8DA3-912D7BE9CC22}">
      <dsp:nvSpPr>
        <dsp:cNvPr id="0" name=""/>
        <dsp:cNvSpPr/>
      </dsp:nvSpPr>
      <dsp:spPr>
        <a:xfrm>
          <a:off x="3369940" y="1897747"/>
          <a:ext cx="1531294" cy="1055061"/>
        </a:xfrm>
        <a:prstGeom prst="round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4C6A1D-799A-48A0-9E7C-7A3553434AF8}">
      <dsp:nvSpPr>
        <dsp:cNvPr id="0" name=""/>
        <dsp:cNvSpPr/>
      </dsp:nvSpPr>
      <dsp:spPr>
        <a:xfrm>
          <a:off x="3369940" y="2952809"/>
          <a:ext cx="1531294" cy="568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solidFill>
                <a:schemeClr val="bg1"/>
              </a:solidFill>
            </a:rPr>
            <a:t>Powder</a:t>
          </a:r>
          <a:endParaRPr lang="en-US" sz="2600" kern="1200" dirty="0">
            <a:solidFill>
              <a:schemeClr val="bg1"/>
            </a:solidFill>
          </a:endParaRPr>
        </a:p>
      </dsp:txBody>
      <dsp:txXfrm>
        <a:off x="3369940" y="2952809"/>
        <a:ext cx="1531294" cy="568110"/>
      </dsp:txXfrm>
    </dsp:sp>
    <dsp:sp modelId="{24E56599-3D28-414F-8F1E-C7E8103135DB}">
      <dsp:nvSpPr>
        <dsp:cNvPr id="0" name=""/>
        <dsp:cNvSpPr/>
      </dsp:nvSpPr>
      <dsp:spPr>
        <a:xfrm>
          <a:off x="965" y="3674048"/>
          <a:ext cx="1531294" cy="1055061"/>
        </a:xfrm>
        <a:prstGeom prst="round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B818A-23A9-433A-AECF-267D129917BD}">
      <dsp:nvSpPr>
        <dsp:cNvPr id="0" name=""/>
        <dsp:cNvSpPr/>
      </dsp:nvSpPr>
      <dsp:spPr>
        <a:xfrm>
          <a:off x="965" y="4729110"/>
          <a:ext cx="1531294" cy="568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solidFill>
                <a:schemeClr val="bg1"/>
              </a:solidFill>
            </a:rPr>
            <a:t>Polish</a:t>
          </a:r>
          <a:endParaRPr lang="en-US" sz="2600" kern="1200" dirty="0">
            <a:solidFill>
              <a:schemeClr val="bg1"/>
            </a:solidFill>
          </a:endParaRPr>
        </a:p>
      </dsp:txBody>
      <dsp:txXfrm>
        <a:off x="965" y="4729110"/>
        <a:ext cx="1531294" cy="568110"/>
      </dsp:txXfrm>
    </dsp:sp>
    <dsp:sp modelId="{87FDC982-1818-4324-847C-17DB2D8257A5}">
      <dsp:nvSpPr>
        <dsp:cNvPr id="0" name=""/>
        <dsp:cNvSpPr/>
      </dsp:nvSpPr>
      <dsp:spPr>
        <a:xfrm>
          <a:off x="1685452" y="3674048"/>
          <a:ext cx="1531294" cy="1055061"/>
        </a:xfrm>
        <a:prstGeom prst="round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49E7BA-4259-4869-927D-F39ABBFD3542}">
      <dsp:nvSpPr>
        <dsp:cNvPr id="0" name=""/>
        <dsp:cNvSpPr/>
      </dsp:nvSpPr>
      <dsp:spPr>
        <a:xfrm>
          <a:off x="1685452" y="4729110"/>
          <a:ext cx="1531294" cy="568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solidFill>
                <a:schemeClr val="bg1"/>
              </a:solidFill>
            </a:rPr>
            <a:t>Brushes</a:t>
          </a:r>
          <a:endParaRPr lang="en-US" sz="2600" kern="1200" dirty="0">
            <a:solidFill>
              <a:schemeClr val="bg1"/>
            </a:solidFill>
          </a:endParaRPr>
        </a:p>
      </dsp:txBody>
      <dsp:txXfrm>
        <a:off x="1685452" y="4729110"/>
        <a:ext cx="1531294" cy="568110"/>
      </dsp:txXfrm>
    </dsp:sp>
    <dsp:sp modelId="{E1A6FC42-F682-4A4A-B65E-19D800BD8ECC}">
      <dsp:nvSpPr>
        <dsp:cNvPr id="0" name=""/>
        <dsp:cNvSpPr/>
      </dsp:nvSpPr>
      <dsp:spPr>
        <a:xfrm>
          <a:off x="3369940" y="3674048"/>
          <a:ext cx="1531294" cy="1055061"/>
        </a:xfrm>
        <a:prstGeom prst="roundRect">
          <a:avLst/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E576CC-B93E-4728-B6D2-AB1EF4933EE9}">
      <dsp:nvSpPr>
        <dsp:cNvPr id="0" name=""/>
        <dsp:cNvSpPr/>
      </dsp:nvSpPr>
      <dsp:spPr>
        <a:xfrm>
          <a:off x="3369940" y="4729110"/>
          <a:ext cx="1531294" cy="5681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solidFill>
                <a:schemeClr val="bg1"/>
              </a:solidFill>
            </a:rPr>
            <a:t>Art</a:t>
          </a:r>
          <a:endParaRPr lang="en-US" sz="2600" kern="1200" dirty="0">
            <a:solidFill>
              <a:schemeClr val="bg1"/>
            </a:solidFill>
          </a:endParaRPr>
        </a:p>
      </dsp:txBody>
      <dsp:txXfrm>
        <a:off x="3369940" y="4729110"/>
        <a:ext cx="1531294" cy="5681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7E6139-5530-4729-A2D3-E67B00423E59}">
      <dsp:nvSpPr>
        <dsp:cNvPr id="0" name=""/>
        <dsp:cNvSpPr/>
      </dsp:nvSpPr>
      <dsp:spPr>
        <a:xfrm>
          <a:off x="1972" y="0"/>
          <a:ext cx="2067055" cy="510540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Research</a:t>
          </a:r>
        </a:p>
      </dsp:txBody>
      <dsp:txXfrm>
        <a:off x="1972" y="2042160"/>
        <a:ext cx="2067055" cy="2042160"/>
      </dsp:txXfrm>
    </dsp:sp>
    <dsp:sp modelId="{A668E699-0931-4A7E-ADBB-D44800872EC5}">
      <dsp:nvSpPr>
        <dsp:cNvPr id="0" name=""/>
        <dsp:cNvSpPr/>
      </dsp:nvSpPr>
      <dsp:spPr>
        <a:xfrm>
          <a:off x="185450" y="306324"/>
          <a:ext cx="1700098" cy="170009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E50B2B-DB97-408A-8378-2D45C0E24E82}">
      <dsp:nvSpPr>
        <dsp:cNvPr id="0" name=""/>
        <dsp:cNvSpPr/>
      </dsp:nvSpPr>
      <dsp:spPr>
        <a:xfrm>
          <a:off x="2131038" y="0"/>
          <a:ext cx="2067055" cy="5105400"/>
        </a:xfrm>
        <a:prstGeom prst="roundRect">
          <a:avLst>
            <a:gd name="adj" fmla="val 1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Shop</a:t>
          </a:r>
          <a:endParaRPr lang="en-US" sz="2700" b="1" kern="1200" dirty="0"/>
        </a:p>
      </dsp:txBody>
      <dsp:txXfrm>
        <a:off x="2131038" y="2042160"/>
        <a:ext cx="2067055" cy="2042160"/>
      </dsp:txXfrm>
    </dsp:sp>
    <dsp:sp modelId="{7454CCC1-067D-46F1-B0C6-E4B5F4979F8D}">
      <dsp:nvSpPr>
        <dsp:cNvPr id="0" name=""/>
        <dsp:cNvSpPr/>
      </dsp:nvSpPr>
      <dsp:spPr>
        <a:xfrm>
          <a:off x="2314517" y="306324"/>
          <a:ext cx="1700098" cy="170009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87FB81-1843-4D13-A970-2CB5FDB18BEA}">
      <dsp:nvSpPr>
        <dsp:cNvPr id="0" name=""/>
        <dsp:cNvSpPr/>
      </dsp:nvSpPr>
      <dsp:spPr>
        <a:xfrm>
          <a:off x="4260105" y="0"/>
          <a:ext cx="2067055" cy="5105400"/>
        </a:xfrm>
        <a:prstGeom prst="roundRect">
          <a:avLst>
            <a:gd name="adj" fmla="val 1000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Buy</a:t>
          </a:r>
          <a:endParaRPr lang="en-US" sz="2700" b="1" kern="1200" dirty="0"/>
        </a:p>
      </dsp:txBody>
      <dsp:txXfrm>
        <a:off x="4260105" y="2042160"/>
        <a:ext cx="2067055" cy="2042160"/>
      </dsp:txXfrm>
    </dsp:sp>
    <dsp:sp modelId="{3881CF2F-FE99-4EC6-BC71-159A07C3DFAD}">
      <dsp:nvSpPr>
        <dsp:cNvPr id="0" name=""/>
        <dsp:cNvSpPr/>
      </dsp:nvSpPr>
      <dsp:spPr>
        <a:xfrm>
          <a:off x="4443584" y="306324"/>
          <a:ext cx="1700098" cy="170009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2916B-FED1-47C7-817A-D054A2A7BA38}">
      <dsp:nvSpPr>
        <dsp:cNvPr id="0" name=""/>
        <dsp:cNvSpPr/>
      </dsp:nvSpPr>
      <dsp:spPr>
        <a:xfrm>
          <a:off x="6389172" y="0"/>
          <a:ext cx="2067055" cy="5105400"/>
        </a:xfrm>
        <a:prstGeom prst="roundRect">
          <a:avLst>
            <a:gd name="adj" fmla="val 1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/>
            <a:t>Info</a:t>
          </a:r>
          <a:endParaRPr lang="en-US" sz="2700" b="1" kern="1200" dirty="0"/>
        </a:p>
      </dsp:txBody>
      <dsp:txXfrm>
        <a:off x="6389172" y="2042160"/>
        <a:ext cx="2067055" cy="2042160"/>
      </dsp:txXfrm>
    </dsp:sp>
    <dsp:sp modelId="{1A4C462A-7CFF-484C-804B-FCF32C5FC55F}">
      <dsp:nvSpPr>
        <dsp:cNvPr id="0" name=""/>
        <dsp:cNvSpPr/>
      </dsp:nvSpPr>
      <dsp:spPr>
        <a:xfrm>
          <a:off x="6572651" y="306324"/>
          <a:ext cx="1700098" cy="170009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7A0AF0-1734-4124-B184-53403FC2ED1D}">
      <dsp:nvSpPr>
        <dsp:cNvPr id="0" name=""/>
        <dsp:cNvSpPr/>
      </dsp:nvSpPr>
      <dsp:spPr>
        <a:xfrm>
          <a:off x="76206" y="2026703"/>
          <a:ext cx="8305786" cy="765810"/>
        </a:xfrm>
        <a:prstGeom prst="leftRightArrow">
          <a:avLst/>
        </a:prstGeom>
        <a:noFill/>
        <a:ln w="285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C518D-4B14-41B2-9DE7-F64CF3723851}">
      <dsp:nvSpPr>
        <dsp:cNvPr id="0" name=""/>
        <dsp:cNvSpPr/>
      </dsp:nvSpPr>
      <dsp:spPr>
        <a:xfrm>
          <a:off x="215063" y="469576"/>
          <a:ext cx="5161528" cy="1612977"/>
        </a:xfrm>
        <a:prstGeom prst="rect">
          <a:avLst/>
        </a:prstGeom>
        <a:solidFill>
          <a:srgbClr val="FFFFFF">
            <a:alpha val="67843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2523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Branded content</a:t>
          </a:r>
        </a:p>
      </dsp:txBody>
      <dsp:txXfrm>
        <a:off x="215063" y="469576"/>
        <a:ext cx="5161528" cy="1612977"/>
      </dsp:txXfrm>
    </dsp:sp>
    <dsp:sp modelId="{C1EF1DCA-AE23-40F8-B548-4B70E26AFA21}">
      <dsp:nvSpPr>
        <dsp:cNvPr id="0" name=""/>
        <dsp:cNvSpPr/>
      </dsp:nvSpPr>
      <dsp:spPr>
        <a:xfrm>
          <a:off x="0" y="254678"/>
          <a:ext cx="1129084" cy="1085377"/>
        </a:xfrm>
        <a:prstGeom prst="mathPlus">
          <a:avLst/>
        </a:prstGeom>
        <a:solidFill>
          <a:srgbClr val="CA1D1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C518D-4B14-41B2-9DE7-F64CF3723851}">
      <dsp:nvSpPr>
        <dsp:cNvPr id="0" name=""/>
        <dsp:cNvSpPr/>
      </dsp:nvSpPr>
      <dsp:spPr>
        <a:xfrm>
          <a:off x="172552" y="300883"/>
          <a:ext cx="4052363" cy="1266363"/>
        </a:xfrm>
        <a:prstGeom prst="rect">
          <a:avLst/>
        </a:prstGeom>
        <a:solidFill>
          <a:srgbClr val="FFFFFF">
            <a:alpha val="67843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75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Write content that answer questions</a:t>
          </a:r>
        </a:p>
      </dsp:txBody>
      <dsp:txXfrm>
        <a:off x="172552" y="300883"/>
        <a:ext cx="4052363" cy="1266363"/>
      </dsp:txXfrm>
    </dsp:sp>
    <dsp:sp modelId="{C1EF1DCA-AE23-40F8-B548-4B70E26AFA21}">
      <dsp:nvSpPr>
        <dsp:cNvPr id="0" name=""/>
        <dsp:cNvSpPr/>
      </dsp:nvSpPr>
      <dsp:spPr>
        <a:xfrm>
          <a:off x="0" y="132165"/>
          <a:ext cx="886454" cy="852139"/>
        </a:xfrm>
        <a:prstGeom prst="mathPlus">
          <a:avLst/>
        </a:prstGeom>
        <a:solidFill>
          <a:srgbClr val="CA1D1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C67C9A-5CFB-4D52-B596-8B6F1C9C1DB8}">
      <dsp:nvSpPr>
        <dsp:cNvPr id="0" name=""/>
        <dsp:cNvSpPr/>
      </dsp:nvSpPr>
      <dsp:spPr>
        <a:xfrm>
          <a:off x="4554532" y="300883"/>
          <a:ext cx="4052363" cy="1266363"/>
        </a:xfrm>
        <a:prstGeom prst="rect">
          <a:avLst/>
        </a:prstGeom>
        <a:solidFill>
          <a:srgbClr val="FFFFFF">
            <a:alpha val="67843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75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Create how-to content &amp; videos</a:t>
          </a:r>
        </a:p>
      </dsp:txBody>
      <dsp:txXfrm>
        <a:off x="4554532" y="300883"/>
        <a:ext cx="4052363" cy="1266363"/>
      </dsp:txXfrm>
    </dsp:sp>
    <dsp:sp modelId="{114501F7-6836-40DB-8AEF-9245803CA3AC}">
      <dsp:nvSpPr>
        <dsp:cNvPr id="0" name=""/>
        <dsp:cNvSpPr/>
      </dsp:nvSpPr>
      <dsp:spPr>
        <a:xfrm>
          <a:off x="4399433" y="132165"/>
          <a:ext cx="886454" cy="852139"/>
        </a:xfrm>
        <a:prstGeom prst="mathPlus">
          <a:avLst/>
        </a:prstGeom>
        <a:solidFill>
          <a:srgbClr val="CA1D1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44B338-54DB-4BA9-82BE-C4C35A466061}">
      <dsp:nvSpPr>
        <dsp:cNvPr id="0" name=""/>
        <dsp:cNvSpPr/>
      </dsp:nvSpPr>
      <dsp:spPr>
        <a:xfrm>
          <a:off x="172552" y="1712175"/>
          <a:ext cx="4052363" cy="1266363"/>
        </a:xfrm>
        <a:prstGeom prst="rect">
          <a:avLst/>
        </a:prstGeom>
        <a:solidFill>
          <a:srgbClr val="FFFFFF">
            <a:alpha val="67843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75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Step-by-step instructions</a:t>
          </a:r>
        </a:p>
      </dsp:txBody>
      <dsp:txXfrm>
        <a:off x="172552" y="1712175"/>
        <a:ext cx="4052363" cy="1266363"/>
      </dsp:txXfrm>
    </dsp:sp>
    <dsp:sp modelId="{A1B35281-935D-4B26-88B2-5B75B5B504CE}">
      <dsp:nvSpPr>
        <dsp:cNvPr id="0" name=""/>
        <dsp:cNvSpPr/>
      </dsp:nvSpPr>
      <dsp:spPr>
        <a:xfrm>
          <a:off x="0" y="1542499"/>
          <a:ext cx="886454" cy="852139"/>
        </a:xfrm>
        <a:prstGeom prst="mathPlus">
          <a:avLst/>
        </a:prstGeom>
        <a:solidFill>
          <a:srgbClr val="CA1D1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604105-8AB5-4CCB-94DE-6915AC3E5798}">
      <dsp:nvSpPr>
        <dsp:cNvPr id="0" name=""/>
        <dsp:cNvSpPr/>
      </dsp:nvSpPr>
      <dsp:spPr>
        <a:xfrm>
          <a:off x="4554532" y="1712175"/>
          <a:ext cx="4052363" cy="1266363"/>
        </a:xfrm>
        <a:prstGeom prst="rect">
          <a:avLst/>
        </a:prstGeom>
        <a:solidFill>
          <a:srgbClr val="FFFFFF">
            <a:alpha val="67843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775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Infographics</a:t>
          </a:r>
        </a:p>
      </dsp:txBody>
      <dsp:txXfrm>
        <a:off x="4554532" y="1712175"/>
        <a:ext cx="4052363" cy="1266363"/>
      </dsp:txXfrm>
    </dsp:sp>
    <dsp:sp modelId="{03D5224F-B902-4605-8CB1-ADC097B4A708}">
      <dsp:nvSpPr>
        <dsp:cNvPr id="0" name=""/>
        <dsp:cNvSpPr/>
      </dsp:nvSpPr>
      <dsp:spPr>
        <a:xfrm>
          <a:off x="4399433" y="1568654"/>
          <a:ext cx="886454" cy="852139"/>
        </a:xfrm>
        <a:prstGeom prst="mathPlus">
          <a:avLst/>
        </a:prstGeom>
        <a:solidFill>
          <a:srgbClr val="CA1D1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C518D-4B14-41B2-9DE7-F64CF3723851}">
      <dsp:nvSpPr>
        <dsp:cNvPr id="0" name=""/>
        <dsp:cNvSpPr/>
      </dsp:nvSpPr>
      <dsp:spPr>
        <a:xfrm>
          <a:off x="845448" y="179482"/>
          <a:ext cx="3845943" cy="1201857"/>
        </a:xfrm>
        <a:prstGeom prst="rect">
          <a:avLst/>
        </a:prstGeom>
        <a:solidFill>
          <a:srgbClr val="FFFFFF">
            <a:alpha val="67843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058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Click-worthy title tags</a:t>
          </a:r>
        </a:p>
      </dsp:txBody>
      <dsp:txXfrm>
        <a:off x="845448" y="179482"/>
        <a:ext cx="3845943" cy="1201857"/>
      </dsp:txXfrm>
    </dsp:sp>
    <dsp:sp modelId="{C1EF1DCA-AE23-40F8-B548-4B70E26AFA21}">
      <dsp:nvSpPr>
        <dsp:cNvPr id="0" name=""/>
        <dsp:cNvSpPr/>
      </dsp:nvSpPr>
      <dsp:spPr>
        <a:xfrm>
          <a:off x="695329" y="19358"/>
          <a:ext cx="841300" cy="808733"/>
        </a:xfrm>
        <a:prstGeom prst="mathPlus">
          <a:avLst/>
        </a:prstGeom>
        <a:solidFill>
          <a:srgbClr val="CA1D1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C67C9A-5CFB-4D52-B596-8B6F1C9C1DB8}">
      <dsp:nvSpPr>
        <dsp:cNvPr id="0" name=""/>
        <dsp:cNvSpPr/>
      </dsp:nvSpPr>
      <dsp:spPr>
        <a:xfrm>
          <a:off x="845448" y="1518885"/>
          <a:ext cx="3845943" cy="1201857"/>
        </a:xfrm>
        <a:prstGeom prst="rect">
          <a:avLst/>
        </a:prstGeom>
        <a:solidFill>
          <a:srgbClr val="FFFFFF">
            <a:alpha val="67843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058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Robust product category information </a:t>
          </a:r>
        </a:p>
      </dsp:txBody>
      <dsp:txXfrm>
        <a:off x="845448" y="1518885"/>
        <a:ext cx="3845943" cy="1201857"/>
      </dsp:txXfrm>
    </dsp:sp>
    <dsp:sp modelId="{114501F7-6836-40DB-8AEF-9245803CA3AC}">
      <dsp:nvSpPr>
        <dsp:cNvPr id="0" name=""/>
        <dsp:cNvSpPr/>
      </dsp:nvSpPr>
      <dsp:spPr>
        <a:xfrm>
          <a:off x="698249" y="1358761"/>
          <a:ext cx="841300" cy="808733"/>
        </a:xfrm>
        <a:prstGeom prst="mathPlus">
          <a:avLst/>
        </a:prstGeom>
        <a:solidFill>
          <a:srgbClr val="CA1D1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44B338-54DB-4BA9-82BE-C4C35A466061}">
      <dsp:nvSpPr>
        <dsp:cNvPr id="0" name=""/>
        <dsp:cNvSpPr/>
      </dsp:nvSpPr>
      <dsp:spPr>
        <a:xfrm>
          <a:off x="845448" y="2858288"/>
          <a:ext cx="3845943" cy="1201857"/>
        </a:xfrm>
        <a:prstGeom prst="rect">
          <a:avLst/>
        </a:prstGeom>
        <a:solidFill>
          <a:srgbClr val="FFFFFF">
            <a:alpha val="67843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058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Problem / solution oriented</a:t>
          </a:r>
        </a:p>
      </dsp:txBody>
      <dsp:txXfrm>
        <a:off x="845448" y="2858288"/>
        <a:ext cx="3845943" cy="1201857"/>
      </dsp:txXfrm>
    </dsp:sp>
    <dsp:sp modelId="{A1B35281-935D-4B26-88B2-5B75B5B504CE}">
      <dsp:nvSpPr>
        <dsp:cNvPr id="0" name=""/>
        <dsp:cNvSpPr/>
      </dsp:nvSpPr>
      <dsp:spPr>
        <a:xfrm>
          <a:off x="681683" y="2697255"/>
          <a:ext cx="841300" cy="808733"/>
        </a:xfrm>
        <a:prstGeom prst="mathPlus">
          <a:avLst/>
        </a:prstGeom>
        <a:solidFill>
          <a:srgbClr val="CA1D1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1C518D-4B14-41B2-9DE7-F64CF3723851}">
      <dsp:nvSpPr>
        <dsp:cNvPr id="0" name=""/>
        <dsp:cNvSpPr/>
      </dsp:nvSpPr>
      <dsp:spPr>
        <a:xfrm>
          <a:off x="676379" y="233553"/>
          <a:ext cx="4198782" cy="1312119"/>
        </a:xfrm>
        <a:prstGeom prst="rect">
          <a:avLst/>
        </a:prstGeom>
        <a:solidFill>
          <a:srgbClr val="FFFFFF">
            <a:alpha val="67843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8742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Product-specific title tags</a:t>
          </a:r>
        </a:p>
      </dsp:txBody>
      <dsp:txXfrm>
        <a:off x="676379" y="233553"/>
        <a:ext cx="4198782" cy="1312119"/>
      </dsp:txXfrm>
    </dsp:sp>
    <dsp:sp modelId="{C1EF1DCA-AE23-40F8-B548-4B70E26AFA21}">
      <dsp:nvSpPr>
        <dsp:cNvPr id="0" name=""/>
        <dsp:cNvSpPr/>
      </dsp:nvSpPr>
      <dsp:spPr>
        <a:xfrm>
          <a:off x="497590" y="58738"/>
          <a:ext cx="918483" cy="882929"/>
        </a:xfrm>
        <a:prstGeom prst="mathPlus">
          <a:avLst/>
        </a:prstGeom>
        <a:solidFill>
          <a:srgbClr val="CA1D1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C67C9A-5CFB-4D52-B596-8B6F1C9C1DB8}">
      <dsp:nvSpPr>
        <dsp:cNvPr id="0" name=""/>
        <dsp:cNvSpPr/>
      </dsp:nvSpPr>
      <dsp:spPr>
        <a:xfrm>
          <a:off x="676379" y="1695837"/>
          <a:ext cx="4198782" cy="1312119"/>
        </a:xfrm>
        <a:prstGeom prst="rect">
          <a:avLst/>
        </a:prstGeom>
        <a:solidFill>
          <a:srgbClr val="FFFFFF">
            <a:alpha val="67843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8742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Robust product description</a:t>
          </a:r>
        </a:p>
      </dsp:txBody>
      <dsp:txXfrm>
        <a:off x="676379" y="1695837"/>
        <a:ext cx="4198782" cy="1312119"/>
      </dsp:txXfrm>
    </dsp:sp>
    <dsp:sp modelId="{114501F7-6836-40DB-8AEF-9245803CA3AC}">
      <dsp:nvSpPr>
        <dsp:cNvPr id="0" name=""/>
        <dsp:cNvSpPr/>
      </dsp:nvSpPr>
      <dsp:spPr>
        <a:xfrm>
          <a:off x="502027" y="1521023"/>
          <a:ext cx="918483" cy="882929"/>
        </a:xfrm>
        <a:prstGeom prst="mathPlus">
          <a:avLst/>
        </a:prstGeom>
        <a:solidFill>
          <a:srgbClr val="CA1D1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44B338-54DB-4BA9-82BE-C4C35A466061}">
      <dsp:nvSpPr>
        <dsp:cNvPr id="0" name=""/>
        <dsp:cNvSpPr/>
      </dsp:nvSpPr>
      <dsp:spPr>
        <a:xfrm>
          <a:off x="676379" y="3158121"/>
          <a:ext cx="4198782" cy="1312119"/>
        </a:xfrm>
        <a:prstGeom prst="rect">
          <a:avLst/>
        </a:prstGeom>
        <a:solidFill>
          <a:srgbClr val="FFFFFF">
            <a:alpha val="67843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8742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Model numbers &amp; pricing</a:t>
          </a:r>
        </a:p>
      </dsp:txBody>
      <dsp:txXfrm>
        <a:off x="676379" y="3158121"/>
        <a:ext cx="4198782" cy="1312119"/>
      </dsp:txXfrm>
    </dsp:sp>
    <dsp:sp modelId="{A1B35281-935D-4B26-88B2-5B75B5B504CE}">
      <dsp:nvSpPr>
        <dsp:cNvPr id="0" name=""/>
        <dsp:cNvSpPr/>
      </dsp:nvSpPr>
      <dsp:spPr>
        <a:xfrm>
          <a:off x="511239" y="2982315"/>
          <a:ext cx="918483" cy="882929"/>
        </a:xfrm>
        <a:prstGeom prst="mathPlus">
          <a:avLst/>
        </a:prstGeom>
        <a:solidFill>
          <a:srgbClr val="CA1D1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15166-F504-4677-8E6E-1397D902F254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DAE09-41E5-4A71-AD81-DCF39ECC8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501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E63BE-EF57-4FF8-BE92-6239CF9541AD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8AAED-BF13-4A26-8551-2E6AECDF8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44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8AAED-BF13-4A26-8551-2E6AECDF8E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6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2DE734A-43F4-47E2-813F-94AB603BF54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6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46C181-450B-4D6B-8F0A-4C0CF73F7A6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84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8AAED-BF13-4A26-8551-2E6AECDF8EF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75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46C181-450B-4D6B-8F0A-4C0CF73F7A6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1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46C181-450B-4D6B-8F0A-4C0CF73F7A6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38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46C181-450B-4D6B-8F0A-4C0CF73F7A6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65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46C181-450B-4D6B-8F0A-4C0CF73F7A69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1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:\Images\Logos\PPM 2017 Logo Update\ppm-hi-res-black-text-transparent-2750x740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605" y="5922618"/>
            <a:ext cx="3165243" cy="85242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10"/>
          <p:cNvSpPr/>
          <p:nvPr/>
        </p:nvSpPr>
        <p:spPr>
          <a:xfrm>
            <a:off x="0" y="5796872"/>
            <a:ext cx="12192000" cy="26987"/>
          </a:xfrm>
          <a:prstGeom prst="rect">
            <a:avLst/>
          </a:prstGeom>
          <a:solidFill>
            <a:srgbClr val="CA1D13"/>
          </a:solidFill>
          <a:ln w="25400" cap="rnd" cmpd="sng" algn="ctr">
            <a:solidFill>
              <a:srgbClr val="CA1D13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0" y="693184"/>
            <a:ext cx="12192000" cy="67841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anchor="t">
            <a:noAutofit/>
          </a:bodyPr>
          <a:lstStyle>
            <a:lvl1pPr algn="l">
              <a:defRPr sz="8000" b="1" cap="small" baseline="0">
                <a:solidFill>
                  <a:srgbClr val="CA1D13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Title of Deck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392" y="6266147"/>
            <a:ext cx="2247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@</a:t>
            </a:r>
            <a:r>
              <a:rPr lang="en-US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StoneyD</a:t>
            </a:r>
            <a:endParaRPr lang="en-US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6933" y="6010275"/>
            <a:ext cx="2518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Stoney G deGeyter</a:t>
            </a:r>
          </a:p>
        </p:txBody>
      </p:sp>
      <p:pic>
        <p:nvPicPr>
          <p:cNvPr id="21" name="Picture 4" descr="http://www.polepositionmarketing.com/emp-media/blog-images/social/twitter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092" y="6280850"/>
            <a:ext cx="254395" cy="25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 userDrawn="1"/>
        </p:nvSpPr>
        <p:spPr>
          <a:xfrm>
            <a:off x="424392" y="6544846"/>
            <a:ext cx="2455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@</a:t>
            </a:r>
            <a:r>
              <a:rPr lang="en-US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polepositionmkg</a:t>
            </a:r>
            <a:endParaRPr lang="en-US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4" descr="http://www.polepositionmarketing.com/emp-media/blog-images/social/twitter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092" y="6557075"/>
            <a:ext cx="248745" cy="24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638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948179" y="0"/>
            <a:ext cx="11243821" cy="72390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anchor="ctr">
            <a:normAutofit/>
          </a:bodyPr>
          <a:lstStyle>
            <a:lvl1pPr algn="l">
              <a:defRPr sz="4000" b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Tahoma" panose="020B0604030504040204" pitchFamily="34" charset="0"/>
                <a:cs typeface="Gotham Bold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-1" y="0"/>
            <a:ext cx="948180" cy="723900"/>
            <a:chOff x="-1" y="0"/>
            <a:chExt cx="948180" cy="723900"/>
          </a:xfrm>
        </p:grpSpPr>
        <p:sp>
          <p:nvSpPr>
            <p:cNvPr id="5" name="Rectangle 4"/>
            <p:cNvSpPr/>
            <p:nvPr/>
          </p:nvSpPr>
          <p:spPr>
            <a:xfrm>
              <a:off x="-1" y="0"/>
              <a:ext cx="948180" cy="7239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400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ea typeface="Tahoma" panose="020B0604030504040204" pitchFamily="34" charset="0"/>
                <a:cs typeface="Gotham Bold" pitchFamily="50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" y="105649"/>
              <a:ext cx="914400" cy="520995"/>
            </a:xfrm>
            <a:prstGeom prst="rect">
              <a:avLst/>
            </a:prstGeom>
          </p:spPr>
        </p:pic>
      </p:grpSp>
      <p:sp>
        <p:nvSpPr>
          <p:cNvPr id="9" name="TextBox 10"/>
          <p:cNvSpPr txBox="1"/>
          <p:nvPr userDrawn="1"/>
        </p:nvSpPr>
        <p:spPr>
          <a:xfrm>
            <a:off x="11263541" y="6477000"/>
            <a:ext cx="92845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defPPr>
              <a:defRPr lang="en-US"/>
            </a:defPPr>
            <a:lvl1pPr>
              <a:defRPr sz="1200">
                <a:latin typeface="Arial" charset="0"/>
                <a:cs typeface="Arial" charset="0"/>
              </a:defRPr>
            </a:lvl1pPr>
            <a:lvl2pPr marL="742950" indent="-285750">
              <a:defRPr sz="2400">
                <a:latin typeface="Times New Roman" pitchFamily="80" charset="0"/>
              </a:defRPr>
            </a:lvl2pPr>
            <a:lvl3pPr marL="1143000" indent="-228600">
              <a:defRPr sz="2400">
                <a:latin typeface="Times New Roman" pitchFamily="80" charset="0"/>
              </a:defRPr>
            </a:lvl3pPr>
            <a:lvl4pPr marL="1600200" indent="-228600">
              <a:defRPr sz="2400">
                <a:latin typeface="Times New Roman" pitchFamily="80" charset="0"/>
              </a:defRPr>
            </a:lvl4pPr>
            <a:lvl5pPr marL="2057400" indent="-228600">
              <a:defRPr sz="2400">
                <a:latin typeface="Times New Roman" pitchFamily="80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80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80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80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80" charset="0"/>
              </a:defRPr>
            </a:lvl9pPr>
          </a:lstStyle>
          <a:p>
            <a:pPr lvl="0"/>
            <a:r>
              <a:rPr lang="en-US" dirty="0"/>
              <a:t>@</a:t>
            </a:r>
            <a:r>
              <a:rPr lang="en-US" dirty="0" err="1"/>
              <a:t>StoneyD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0259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A1D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00400"/>
            <a:ext cx="12192000" cy="2209800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en-US" sz="66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+mn-ea"/>
                <a:cs typeface="Gotham Bold" pitchFamily="50" charset="0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0987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St0n3y\AppData\Local\Microsoft\Windows\Temporary Internet Files\Content.IE5\NL3Z3VI9\MP900424356[1]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88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:\Images\Logos\PPM 2017 Logo Update\ppm-hi-res-black-text-transparent-2750x740.png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00" y="4913593"/>
            <a:ext cx="3165243" cy="8524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4630479" y="5016639"/>
            <a:ext cx="6900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PolePositionMarketing.com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400278" y="79058"/>
            <a:ext cx="720887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solidFill>
                  <a:srgbClr val="CA1D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Gotham Bold" pitchFamily="50" charset="0"/>
              </a:rPr>
              <a:t>Thank You!</a:t>
            </a:r>
          </a:p>
        </p:txBody>
      </p:sp>
      <p:pic>
        <p:nvPicPr>
          <p:cNvPr id="15" name="Picture 2" descr="Stoney deGeyter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r="5443" b="42809"/>
          <a:stretch/>
        </p:blipFill>
        <p:spPr bwMode="auto">
          <a:xfrm>
            <a:off x="1219200" y="609600"/>
            <a:ext cx="2546445" cy="25984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847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571500"/>
            <a:ext cx="12192000" cy="72390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anchor="t">
            <a:normAutofit/>
          </a:bodyPr>
          <a:lstStyle>
            <a:lvl1pPr algn="l">
              <a:defRPr sz="4000" b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8238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575733"/>
          </a:xfrm>
          <a:prstGeom prst="rect">
            <a:avLst/>
          </a:prstGeom>
          <a:solidFill>
            <a:srgbClr val="CA1D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FDB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2698" y="6502400"/>
            <a:ext cx="10579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xxxxx</a:t>
            </a:r>
            <a:endParaRPr lang="en-US" sz="2000" cap="small" baseline="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347730" y="6574466"/>
            <a:ext cx="8442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</a:rPr>
              <a:t>@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</a:rPr>
              <a:t>StoneyD</a:t>
            </a:r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2" name="Picture 2" descr="\\galacticasvr\FolderRedirections\st0n3y\Desktop\twitter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588" y="6600826"/>
            <a:ext cx="228599" cy="22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64" y="17695"/>
            <a:ext cx="930822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96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9" r:id="rId2"/>
    <p:sldLayoutId id="2147483667" r:id="rId3"/>
    <p:sldLayoutId id="2147483668" r:id="rId4"/>
    <p:sldLayoutId id="214748367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400" kern="1200" cap="small" smtClean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smtClean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smtClean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smtClean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smtClean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44.png"/><Relationship Id="rId7" Type="http://schemas.openxmlformats.org/officeDocument/2006/relationships/diagramLayout" Target="../diagrams/layout5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5" Type="http://schemas.openxmlformats.org/officeDocument/2006/relationships/image" Target="../media/image2.png"/><Relationship Id="rId10" Type="http://schemas.microsoft.com/office/2007/relationships/diagramDrawing" Target="../diagrams/drawing5.xml"/><Relationship Id="rId4" Type="http://schemas.openxmlformats.org/officeDocument/2006/relationships/image" Target="../media/image45.png"/><Relationship Id="rId9" Type="http://schemas.openxmlformats.org/officeDocument/2006/relationships/diagramColors" Target="../diagrams/colors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lden Hour, Truck, India, Country Side, Transport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9" b="-2"/>
          <a:stretch/>
        </p:blipFill>
        <p:spPr bwMode="auto">
          <a:xfrm flipH="1">
            <a:off x="0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30"/>
            <a:ext cx="12192000" cy="6873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358640"/>
            <a:ext cx="12192000" cy="2499360"/>
          </a:xfrm>
          <a:noFill/>
        </p:spPr>
        <p:txBody>
          <a:bodyPr>
            <a:noAutofit/>
          </a:bodyPr>
          <a:lstStyle/>
          <a:p>
            <a:r>
              <a:rPr lang="en-US" sz="4400" b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        </a:t>
            </a:r>
            <a:r>
              <a:rPr lang="en-US" sz="6000" dirty="0">
                <a:ln>
                  <a:solidFill>
                    <a:sysClr val="windowText" lastClr="000000"/>
                  </a:solidFill>
                </a:ln>
                <a:solidFill>
                  <a:srgbClr val="C6964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Right </a:t>
            </a:r>
            <a:r>
              <a:rPr lang="en-US" sz="6000" b="0" cap="small" dirty="0">
                <a:solidFill>
                  <a:srgbClr val="CA1D1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r>
              <a:rPr lang="en-US" sz="6000" b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br>
              <a:rPr lang="en-US" sz="6000" b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6000" b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 </a:t>
            </a:r>
            <a:r>
              <a:rPr lang="en-US" sz="6000" dirty="0">
                <a:ln>
                  <a:solidFill>
                    <a:sysClr val="windowText" lastClr="000000"/>
                  </a:solidFill>
                </a:ln>
                <a:solidFill>
                  <a:srgbClr val="C6964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Right </a:t>
            </a:r>
            <a:r>
              <a:rPr lang="en-US" sz="6000" b="0" cap="small" dirty="0">
                <a:solidFill>
                  <a:srgbClr val="CA1D1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Audience</a:t>
            </a:r>
            <a:r>
              <a:rPr lang="en-US" sz="6000" b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br>
              <a:rPr lang="en-US" sz="6000" b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6000" b="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  </a:t>
            </a:r>
            <a:r>
              <a:rPr lang="en-US" sz="6000" dirty="0">
                <a:ln>
                  <a:solidFill>
                    <a:sysClr val="windowText" lastClr="000000"/>
                  </a:solidFill>
                </a:ln>
                <a:solidFill>
                  <a:srgbClr val="C6964C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Right </a:t>
            </a:r>
            <a:r>
              <a:rPr lang="en-US" sz="6000" b="0" cap="small" dirty="0">
                <a:solidFill>
                  <a:srgbClr val="CA1D13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</a:t>
            </a:r>
            <a:endParaRPr lang="en-US" sz="6000" cap="small" dirty="0">
              <a:solidFill>
                <a:srgbClr val="CA1D13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381000"/>
            <a:ext cx="12192000" cy="14097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Tahoma" panose="020B0604030504040204" pitchFamily="34" charset="0"/>
                <a:cs typeface="Gotham Bold" pitchFamily="50" charset="0"/>
              </a:defRPr>
            </a:lvl1pPr>
          </a:lstStyle>
          <a:p>
            <a:pPr algn="ctr"/>
            <a:r>
              <a:rPr lang="en-US" sz="7200" cap="small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Deliver </a:t>
            </a:r>
            <a:endParaRPr lang="en-US" sz="7200" cap="small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0971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There’s more to a </a:t>
            </a:r>
            <a:r>
              <a:rPr lang="en-US" sz="3200" dirty="0">
                <a:solidFill>
                  <a:srgbClr val="C00000"/>
                </a:solidFill>
              </a:rPr>
              <a:t>keyword </a:t>
            </a:r>
            <a:r>
              <a:rPr lang="en-US" sz="3200" dirty="0"/>
              <a:t>than the keyword</a:t>
            </a:r>
            <a:endParaRPr lang="en-US" sz="3200" dirty="0">
              <a:solidFill>
                <a:srgbClr val="CD330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27025" y="9541777"/>
            <a:ext cx="2793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Cordless telephone headset</a:t>
            </a:r>
          </a:p>
        </p:txBody>
      </p:sp>
      <p:pic>
        <p:nvPicPr>
          <p:cNvPr id="1028" name="Picture 4" descr="Keyword optimization tod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077" y="1447800"/>
            <a:ext cx="7033845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348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" r="33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solidFill>
            <a:srgbClr val="FFFFFF"/>
          </a:solidFill>
        </p:spPr>
        <p:txBody>
          <a:bodyPr anchor="b"/>
          <a:lstStyle/>
          <a:p>
            <a:r>
              <a:rPr lang="en-US" dirty="0"/>
              <a:t>Forget about </a:t>
            </a:r>
            <a:r>
              <a:rPr lang="en-US" dirty="0">
                <a:solidFill>
                  <a:srgbClr val="C00000"/>
                </a:solidFill>
              </a:rPr>
              <a:t>search engines</a:t>
            </a:r>
            <a:r>
              <a:rPr lang="en-US" dirty="0"/>
              <a:t>…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7696200" y="2548324"/>
            <a:ext cx="4507832" cy="1242626"/>
          </a:xfrm>
          <a:prstGeom prst="rect">
            <a:avLst/>
          </a:prstGeom>
          <a:solidFill>
            <a:srgbClr val="CA1D13"/>
          </a:solidFill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ea typeface="Tahoma" panose="020B0604030504040204" pitchFamily="34" charset="0"/>
                <a:cs typeface="Gotham Bold" pitchFamily="50" charset="0"/>
              </a:defRPr>
            </a:lvl1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…and focus on </a:t>
            </a:r>
            <a:r>
              <a:rPr lang="en-US" dirty="0">
                <a:solidFill>
                  <a:schemeClr val="accent4"/>
                </a:solidFill>
              </a:rPr>
              <a:t>search intent.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1" y="0"/>
            <a:ext cx="948180" cy="723900"/>
            <a:chOff x="-1" y="0"/>
            <a:chExt cx="948180" cy="723900"/>
          </a:xfrm>
          <a:solidFill>
            <a:schemeClr val="bg1"/>
          </a:solidFill>
        </p:grpSpPr>
        <p:sp>
          <p:nvSpPr>
            <p:cNvPr id="10" name="Rectangle 9"/>
            <p:cNvSpPr/>
            <p:nvPr/>
          </p:nvSpPr>
          <p:spPr>
            <a:xfrm>
              <a:off x="-1" y="0"/>
              <a:ext cx="948180" cy="723900"/>
            </a:xfrm>
            <a:prstGeom prst="rect">
              <a:avLst/>
            </a:prstGeom>
            <a:grpFill/>
          </p:spPr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400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ea typeface="Tahoma" panose="020B0604030504040204" pitchFamily="34" charset="0"/>
                <a:cs typeface="Gotham Bold" pitchFamily="50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" y="105649"/>
              <a:ext cx="914400" cy="52099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937190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30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en-US" b="1" dirty="0"/>
              <a:t>True optimization is </a:t>
            </a:r>
            <a:r>
              <a:rPr lang="en-US" b="1" dirty="0">
                <a:solidFill>
                  <a:srgbClr val="CA1D13"/>
                </a:solidFill>
              </a:rPr>
              <a:t>intent</a:t>
            </a:r>
            <a:r>
              <a:rPr lang="en-US" b="1" dirty="0"/>
              <a:t> optimization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-44116" y="914400"/>
            <a:ext cx="96867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Search engines and SEOs have the same goal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1" y="0"/>
            <a:ext cx="948180" cy="723900"/>
            <a:chOff x="-1" y="0"/>
            <a:chExt cx="948180" cy="723900"/>
          </a:xfrm>
        </p:grpSpPr>
        <p:sp>
          <p:nvSpPr>
            <p:cNvPr id="10" name="Rectangle 9"/>
            <p:cNvSpPr/>
            <p:nvPr/>
          </p:nvSpPr>
          <p:spPr>
            <a:xfrm>
              <a:off x="-1" y="0"/>
              <a:ext cx="948180" cy="7239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400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ea typeface="Tahoma" panose="020B0604030504040204" pitchFamily="34" charset="0"/>
                <a:cs typeface="Gotham Bold" pitchFamily="50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" y="105649"/>
              <a:ext cx="914400" cy="520995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0" y="3140583"/>
            <a:ext cx="12192000" cy="523220"/>
          </a:xfrm>
          <a:prstGeom prst="rect">
            <a:avLst/>
          </a:prstGeom>
          <a:solidFill>
            <a:srgbClr val="CA1D1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Provide the best solution.</a:t>
            </a:r>
          </a:p>
        </p:txBody>
      </p:sp>
    </p:spTree>
    <p:extLst>
      <p:ext uri="{BB962C8B-B14F-4D97-AF65-F5344CB8AC3E}">
        <p14:creationId xmlns:p14="http://schemas.microsoft.com/office/powerpoint/2010/main" val="872584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967037"/>
            <a:ext cx="12192000" cy="2062163"/>
          </a:xfrm>
        </p:spPr>
        <p:txBody>
          <a:bodyPr/>
          <a:lstStyle/>
          <a:p>
            <a:r>
              <a:rPr lang="en-US" dirty="0"/>
              <a:t>Understanding </a:t>
            </a:r>
            <a:br>
              <a:rPr lang="en-US" dirty="0"/>
            </a:br>
            <a:r>
              <a:rPr lang="en-US" dirty="0"/>
              <a:t>Searcher Intent</a:t>
            </a:r>
          </a:p>
        </p:txBody>
      </p:sp>
    </p:spTree>
    <p:extLst>
      <p:ext uri="{BB962C8B-B14F-4D97-AF65-F5344CB8AC3E}">
        <p14:creationId xmlns:p14="http://schemas.microsoft.com/office/powerpoint/2010/main" val="2581728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1991696954"/>
              </p:ext>
            </p:extLst>
          </p:nvPr>
        </p:nvGraphicFramePr>
        <p:xfrm>
          <a:off x="1524000" y="1517011"/>
          <a:ext cx="84582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22"/>
          <p:cNvSpPr txBox="1">
            <a:spLocks noChangeArrowheads="1"/>
          </p:cNvSpPr>
          <p:nvPr/>
        </p:nvSpPr>
        <p:spPr bwMode="auto">
          <a:xfrm>
            <a:off x="2133601" y="863600"/>
            <a:ext cx="2111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alibri" pitchFamily="34" charset="0"/>
              </a:rPr>
              <a:t>Researchers</a:t>
            </a:r>
          </a:p>
        </p:txBody>
      </p:sp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4953000" y="863600"/>
            <a:ext cx="16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alibri" pitchFamily="34" charset="0"/>
              </a:rPr>
              <a:t>Shoppers</a:t>
            </a:r>
          </a:p>
        </p:txBody>
      </p:sp>
      <p:sp>
        <p:nvSpPr>
          <p:cNvPr id="16" name="TextBox 24"/>
          <p:cNvSpPr txBox="1">
            <a:spLocks noChangeArrowheads="1"/>
          </p:cNvSpPr>
          <p:nvPr/>
        </p:nvSpPr>
        <p:spPr bwMode="auto">
          <a:xfrm>
            <a:off x="7467600" y="863600"/>
            <a:ext cx="16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alibri" pitchFamily="34" charset="0"/>
              </a:rPr>
              <a:t>Buyers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Different </a:t>
            </a:r>
            <a:r>
              <a:rPr lang="en-US" dirty="0">
                <a:solidFill>
                  <a:srgbClr val="C00000"/>
                </a:solidFill>
              </a:rPr>
              <a:t>searchers </a:t>
            </a:r>
            <a:r>
              <a:rPr lang="en-US" dirty="0"/>
              <a:t>have different intents</a:t>
            </a:r>
          </a:p>
        </p:txBody>
      </p:sp>
    </p:spTree>
    <p:extLst>
      <p:ext uri="{BB962C8B-B14F-4D97-AF65-F5344CB8AC3E}">
        <p14:creationId xmlns:p14="http://schemas.microsoft.com/office/powerpoint/2010/main" val="2949540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t0n3y\AppData\Local\Microsoft\Windows\Temporary Internet Files\Content.IE5\4XK4HSR5\MP900442359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580022" cy="687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It’s not always obvious – keywords </a:t>
            </a:r>
            <a:r>
              <a:rPr lang="en-US" dirty="0">
                <a:solidFill>
                  <a:srgbClr val="C00000"/>
                </a:solidFill>
              </a:rPr>
              <a:t>lie</a:t>
            </a:r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4419600" y="1371600"/>
          <a:ext cx="7239000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034590"/>
            <a:ext cx="2154753" cy="258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4028455"/>
            <a:ext cx="2133600" cy="256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027025" y="9541777"/>
            <a:ext cx="2793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Cordless telephone headset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62400" y="1295400"/>
            <a:ext cx="4076700" cy="5574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-1" y="0"/>
            <a:ext cx="948180" cy="723900"/>
            <a:chOff x="-1" y="0"/>
            <a:chExt cx="948180" cy="723900"/>
          </a:xfrm>
        </p:grpSpPr>
        <p:sp>
          <p:nvSpPr>
            <p:cNvPr id="13" name="Rectangle 12"/>
            <p:cNvSpPr/>
            <p:nvPr/>
          </p:nvSpPr>
          <p:spPr>
            <a:xfrm>
              <a:off x="-1" y="0"/>
              <a:ext cx="948180" cy="7239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400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ea typeface="Tahoma" panose="020B0604030504040204" pitchFamily="34" charset="0"/>
                <a:cs typeface="Gotham Bold" pitchFamily="50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" y="105649"/>
              <a:ext cx="914400" cy="520995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8039100" y="1295400"/>
            <a:ext cx="4534854" cy="5574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94917" y="3435017"/>
            <a:ext cx="5330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cordless telephone headset</a:t>
            </a:r>
          </a:p>
        </p:txBody>
      </p:sp>
    </p:spTree>
    <p:extLst>
      <p:ext uri="{BB962C8B-B14F-4D97-AF65-F5344CB8AC3E}">
        <p14:creationId xmlns:p14="http://schemas.microsoft.com/office/powerpoint/2010/main" val="382897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7"/>
          <a:stretch/>
        </p:blipFill>
        <p:spPr>
          <a:xfrm>
            <a:off x="0" y="0"/>
            <a:ext cx="12188952" cy="68940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10200" y="0"/>
            <a:ext cx="5562600" cy="6894070"/>
          </a:xfrm>
          <a:prstGeom prst="rect">
            <a:avLst/>
          </a:prstGeom>
          <a:solidFill>
            <a:srgbClr val="000000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 6"/>
          <p:cNvGraphicFramePr/>
          <p:nvPr>
            <p:extLst/>
          </p:nvPr>
        </p:nvGraphicFramePr>
        <p:xfrm>
          <a:off x="5714626" y="1439333"/>
          <a:ext cx="49022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the </a:t>
            </a:r>
            <a:r>
              <a:rPr lang="en-US" dirty="0">
                <a:solidFill>
                  <a:srgbClr val="C00000"/>
                </a:solidFill>
              </a:rPr>
              <a:t>intent </a:t>
            </a:r>
            <a:r>
              <a:rPr lang="en-US" dirty="0"/>
              <a:t>for: acrylic nails?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6300" y="1322725"/>
            <a:ext cx="3657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you create a single “authoritative” page covering all these?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1" y="0"/>
            <a:ext cx="948180" cy="723900"/>
            <a:chOff x="-1" y="0"/>
            <a:chExt cx="948180" cy="723900"/>
          </a:xfrm>
        </p:grpSpPr>
        <p:sp>
          <p:nvSpPr>
            <p:cNvPr id="11" name="Rectangle 10"/>
            <p:cNvSpPr/>
            <p:nvPr/>
          </p:nvSpPr>
          <p:spPr>
            <a:xfrm>
              <a:off x="-1" y="0"/>
              <a:ext cx="948180" cy="7239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400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ea typeface="Tahoma" panose="020B0604030504040204" pitchFamily="34" charset="0"/>
                <a:cs typeface="Gotham Bold" pitchFamily="50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" y="105649"/>
              <a:ext cx="914400" cy="520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858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Create </a:t>
            </a:r>
            <a:r>
              <a:rPr lang="en-US" dirty="0">
                <a:solidFill>
                  <a:srgbClr val="C00000"/>
                </a:solidFill>
              </a:rPr>
              <a:t>topical </a:t>
            </a:r>
            <a:r>
              <a:rPr lang="en-US" dirty="0"/>
              <a:t>groups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86897" y="2199602"/>
            <a:ext cx="2226705" cy="1534199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Rounded Rectangle 11"/>
          <p:cNvSpPr/>
          <p:nvPr/>
        </p:nvSpPr>
        <p:spPr>
          <a:xfrm>
            <a:off x="4925497" y="2199602"/>
            <a:ext cx="2226705" cy="1534199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Rounded Rectangle 12"/>
          <p:cNvSpPr/>
          <p:nvPr/>
        </p:nvSpPr>
        <p:spPr>
          <a:xfrm>
            <a:off x="8998764" y="2199603"/>
            <a:ext cx="2226705" cy="1534199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TextBox 4"/>
          <p:cNvSpPr txBox="1"/>
          <p:nvPr/>
        </p:nvSpPr>
        <p:spPr>
          <a:xfrm>
            <a:off x="1363600" y="1752602"/>
            <a:ext cx="1273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DESIGNS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4420" y="3960382"/>
            <a:ext cx="183165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8275" indent="-168275" fontAlgn="b">
              <a:buFont typeface="Arial" panose="020B0604020202020204" pitchFamily="34" charset="0"/>
              <a:buChar char="•"/>
            </a:pPr>
            <a:r>
              <a:rPr lang="en-US" dirty="0"/>
              <a:t>for summer</a:t>
            </a:r>
          </a:p>
          <a:p>
            <a:pPr marL="168275" indent="-168275" fontAlgn="b">
              <a:buFont typeface="Arial" panose="020B0604020202020204" pitchFamily="34" charset="0"/>
              <a:buChar char="•"/>
            </a:pPr>
            <a:r>
              <a:rPr lang="en-US" dirty="0"/>
              <a:t>black</a:t>
            </a:r>
          </a:p>
          <a:p>
            <a:pPr marL="168275" indent="-168275" fontAlgn="b">
              <a:buFont typeface="Arial" panose="020B0604020202020204" pitchFamily="34" charset="0"/>
              <a:buChar char="•"/>
            </a:pPr>
            <a:r>
              <a:rPr lang="en-US" dirty="0"/>
              <a:t>simple</a:t>
            </a:r>
          </a:p>
          <a:p>
            <a:pPr marL="168275" indent="-168275" fontAlgn="b">
              <a:buFont typeface="Arial" panose="020B0604020202020204" pitchFamily="34" charset="0"/>
              <a:buChar char="•"/>
            </a:pPr>
            <a:r>
              <a:rPr lang="en-US" dirty="0"/>
              <a:t>black and white</a:t>
            </a:r>
          </a:p>
          <a:p>
            <a:pPr marL="168275" indent="-168275" fontAlgn="b">
              <a:buFont typeface="Arial" panose="020B0604020202020204" pitchFamily="34" charset="0"/>
              <a:buChar char="•"/>
            </a:pPr>
            <a:r>
              <a:rPr lang="en-US" dirty="0"/>
              <a:t>pink</a:t>
            </a:r>
          </a:p>
          <a:p>
            <a:pPr marL="168275" indent="-168275" fontAlgn="b">
              <a:buFont typeface="Arial" panose="020B0604020202020204" pitchFamily="34" charset="0"/>
              <a:buChar char="•"/>
            </a:pPr>
            <a:r>
              <a:rPr lang="en-US" dirty="0"/>
              <a:t>for spring</a:t>
            </a:r>
          </a:p>
          <a:p>
            <a:pPr marL="168275" indent="-168275" fontAlgn="b">
              <a:buFont typeface="Arial" panose="020B0604020202020204" pitchFamily="34" charset="0"/>
              <a:buChar char="•"/>
            </a:pPr>
            <a:r>
              <a:rPr lang="en-US" dirty="0"/>
              <a:t>ideas</a:t>
            </a:r>
          </a:p>
          <a:p>
            <a:pPr marL="168275" indent="-168275" fontAlgn="b">
              <a:buFont typeface="Arial" panose="020B0604020202020204" pitchFamily="34" charset="0"/>
              <a:buChar char="•"/>
            </a:pPr>
            <a:r>
              <a:rPr lang="en-US" dirty="0"/>
              <a:t>cute</a:t>
            </a:r>
          </a:p>
          <a:p>
            <a:pPr marL="168275" indent="-168275" fontAlgn="b">
              <a:buFont typeface="Arial" panose="020B0604020202020204" pitchFamily="34" charset="0"/>
              <a:buChar char="•"/>
            </a:pPr>
            <a:r>
              <a:rPr lang="en-US" dirty="0"/>
              <a:t>matte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70942" y="1752601"/>
            <a:ext cx="133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SUPPLIES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32314" y="3961391"/>
            <a:ext cx="149444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8275" indent="-168275" fontAlgn="b">
              <a:buFont typeface="Arial" panose="020B0604020202020204" pitchFamily="34" charset="0"/>
              <a:buChar char="•"/>
            </a:pPr>
            <a:r>
              <a:rPr lang="en-US" dirty="0"/>
              <a:t>wholesale</a:t>
            </a:r>
          </a:p>
          <a:p>
            <a:pPr marL="168275" indent="-168275" fontAlgn="b">
              <a:buFont typeface="Arial" panose="020B0604020202020204" pitchFamily="34" charset="0"/>
              <a:buChar char="•"/>
            </a:pPr>
            <a:r>
              <a:rPr lang="en-US" dirty="0"/>
              <a:t>online</a:t>
            </a:r>
          </a:p>
          <a:p>
            <a:pPr marL="168275" indent="-168275" fontAlgn="b">
              <a:buFont typeface="Arial" panose="020B0604020202020204" pitchFamily="34" charset="0"/>
              <a:buChar char="•"/>
            </a:pPr>
            <a:r>
              <a:rPr lang="en-US" dirty="0"/>
              <a:t>near me</a:t>
            </a:r>
          </a:p>
          <a:p>
            <a:pPr marL="168275" indent="-168275" fontAlgn="b">
              <a:buFont typeface="Arial" panose="020B0604020202020204" pitchFamily="34" charset="0"/>
              <a:buChar char="•"/>
            </a:pPr>
            <a:r>
              <a:rPr lang="en-US" dirty="0"/>
              <a:t>cheap </a:t>
            </a:r>
          </a:p>
          <a:p>
            <a:pPr marL="168275" indent="-168275" fontAlgn="b">
              <a:buFont typeface="Arial" panose="020B0604020202020204" pitchFamily="34" charset="0"/>
              <a:buChar char="•"/>
            </a:pPr>
            <a:r>
              <a:rPr lang="en-US" dirty="0"/>
              <a:t>professional</a:t>
            </a:r>
          </a:p>
          <a:p>
            <a:pPr marL="168275" indent="-168275" fontAlgn="b">
              <a:buFont typeface="Arial" panose="020B0604020202020204" pitchFamily="34" charset="0"/>
              <a:buChar char="•"/>
            </a:pPr>
            <a:r>
              <a:rPr lang="en-US" dirty="0"/>
              <a:t>kit</a:t>
            </a:r>
          </a:p>
          <a:p>
            <a:pPr marL="168275" indent="-168275" fontAlgn="b">
              <a:buFont typeface="Arial" panose="020B0604020202020204" pitchFamily="34" charset="0"/>
              <a:buChar char="•"/>
            </a:pPr>
            <a:r>
              <a:rPr lang="en-US" dirty="0"/>
              <a:t>for sale</a:t>
            </a:r>
          </a:p>
          <a:p>
            <a:pPr marL="168275" indent="-168275" fontAlgn="b">
              <a:buFont typeface="Arial" panose="020B0604020202020204" pitchFamily="34" charset="0"/>
              <a:buChar char="•"/>
            </a:pPr>
            <a:r>
              <a:rPr lang="en-US" dirty="0"/>
              <a:t>store</a:t>
            </a:r>
          </a:p>
          <a:p>
            <a:pPr marL="168275" indent="-168275" fontAlgn="b">
              <a:buFont typeface="Arial" panose="020B0604020202020204" pitchFamily="34" charset="0"/>
              <a:buChar char="•"/>
            </a:pPr>
            <a:r>
              <a:rPr lang="en-US" dirty="0"/>
              <a:t>quality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848423" y="1752600"/>
            <a:ext cx="71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TIPS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94427" y="3961391"/>
            <a:ext cx="183428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8275" indent="-168275" fontAlgn="b">
              <a:buFont typeface="Arial" panose="020B0604020202020204" pitchFamily="34" charset="0"/>
              <a:buChar char="•"/>
            </a:pPr>
            <a:r>
              <a:rPr lang="en-US" dirty="0"/>
              <a:t>for sale</a:t>
            </a:r>
          </a:p>
          <a:p>
            <a:pPr marL="168275" indent="-168275" fontAlgn="b">
              <a:buFont typeface="Arial" panose="020B0604020202020204" pitchFamily="34" charset="0"/>
              <a:buChar char="•"/>
            </a:pPr>
            <a:r>
              <a:rPr lang="en-US" dirty="0"/>
              <a:t>wholesale</a:t>
            </a:r>
          </a:p>
          <a:p>
            <a:pPr marL="168275" indent="-168275" fontAlgn="b">
              <a:buFont typeface="Arial" panose="020B0604020202020204" pitchFamily="34" charset="0"/>
              <a:buChar char="•"/>
            </a:pPr>
            <a:r>
              <a:rPr lang="en-US" dirty="0"/>
              <a:t>only</a:t>
            </a:r>
          </a:p>
          <a:p>
            <a:pPr marL="168275" indent="-168275" fontAlgn="b">
              <a:buFont typeface="Arial" panose="020B0604020202020204" pitchFamily="34" charset="0"/>
              <a:buChar char="•"/>
            </a:pPr>
            <a:r>
              <a:rPr lang="en-US" dirty="0"/>
              <a:t>with gel overlay</a:t>
            </a:r>
          </a:p>
          <a:p>
            <a:pPr marL="168275" indent="-168275" fontAlgn="b">
              <a:buFont typeface="Arial" panose="020B0604020202020204" pitchFamily="34" charset="0"/>
              <a:buChar char="•"/>
            </a:pPr>
            <a:r>
              <a:rPr lang="en-US" dirty="0"/>
              <a:t>with designs</a:t>
            </a:r>
          </a:p>
          <a:p>
            <a:pPr marL="168275" indent="-168275" fontAlgn="b">
              <a:buFont typeface="Arial" panose="020B0604020202020204" pitchFamily="34" charset="0"/>
              <a:buChar char="•"/>
            </a:pPr>
            <a:r>
              <a:rPr lang="en-US" dirty="0"/>
              <a:t>kit</a:t>
            </a:r>
          </a:p>
          <a:p>
            <a:pPr marL="168275" indent="-168275" fontAlgn="b">
              <a:buFont typeface="Arial" panose="020B0604020202020204" pitchFamily="34" charset="0"/>
              <a:buChar char="•"/>
            </a:pPr>
            <a:r>
              <a:rPr lang="en-US" dirty="0" err="1"/>
              <a:t>french</a:t>
            </a:r>
            <a:r>
              <a:rPr lang="en-US" dirty="0"/>
              <a:t> </a:t>
            </a:r>
          </a:p>
          <a:p>
            <a:pPr marL="168275" indent="-168275" fontAlgn="b">
              <a:buFont typeface="Arial" panose="020B0604020202020204" pitchFamily="34" charset="0"/>
              <a:buChar char="•"/>
            </a:pPr>
            <a:r>
              <a:rPr lang="en-US" dirty="0"/>
              <a:t>colored </a:t>
            </a:r>
          </a:p>
          <a:p>
            <a:pPr marL="168275" indent="-168275" fontAlgn="b">
              <a:buFont typeface="Arial" panose="020B0604020202020204" pitchFamily="34" charset="0"/>
              <a:buChar char="•"/>
            </a:pPr>
            <a:r>
              <a:rPr lang="en-US" dirty="0"/>
              <a:t>professional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79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/>
              <a:t>Topical Optimization Versus Keyword Optimization</a:t>
            </a:r>
          </a:p>
        </p:txBody>
      </p:sp>
    </p:spTree>
    <p:extLst>
      <p:ext uri="{BB962C8B-B14F-4D97-AF65-F5344CB8AC3E}">
        <p14:creationId xmlns:p14="http://schemas.microsoft.com/office/powerpoint/2010/main" val="3070098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Keyword</a:t>
            </a:r>
            <a:r>
              <a:rPr lang="en-US" dirty="0">
                <a:solidFill>
                  <a:srgbClr val="CD3301"/>
                </a:solidFill>
              </a:rPr>
              <a:t> </a:t>
            </a:r>
            <a:r>
              <a:rPr lang="en-US" dirty="0"/>
              <a:t>optimization: one keyword / page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10763" y="991247"/>
            <a:ext cx="3096317" cy="5859498"/>
            <a:chOff x="210763" y="991247"/>
            <a:chExt cx="3096317" cy="5859498"/>
          </a:xfrm>
        </p:grpSpPr>
        <p:grpSp>
          <p:nvGrpSpPr>
            <p:cNvPr id="2" name="Group 1"/>
            <p:cNvGrpSpPr/>
            <p:nvPr/>
          </p:nvGrpSpPr>
          <p:grpSpPr>
            <a:xfrm>
              <a:off x="210763" y="991247"/>
              <a:ext cx="3067050" cy="3067051"/>
              <a:chOff x="210763" y="991247"/>
              <a:chExt cx="3067050" cy="3067051"/>
            </a:xfrm>
          </p:grpSpPr>
          <p:pic>
            <p:nvPicPr>
              <p:cNvPr id="1026" name="Picture 2" descr="Image result for PAGE IC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763" y="991247"/>
                <a:ext cx="3067050" cy="30670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914400" y="2133600"/>
                <a:ext cx="1539438" cy="141488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6" name="Rectangle 15"/>
              <p:cNvSpPr/>
              <p:nvPr/>
            </p:nvSpPr>
            <p:spPr>
              <a:xfrm>
                <a:off x="914400" y="2471314"/>
                <a:ext cx="1539438" cy="141488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7800" tIns="177800" rIns="177800" bIns="0" numCol="1" spcCol="1270" anchor="t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500" kern="1200" dirty="0">
                    <a:solidFill>
                      <a:schemeClr val="tx1"/>
                    </a:solidFill>
                  </a:rPr>
                  <a:t>acrylic nail designs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240030" y="3783694"/>
              <a:ext cx="3067050" cy="3067051"/>
              <a:chOff x="210763" y="991247"/>
              <a:chExt cx="3067050" cy="3067051"/>
            </a:xfrm>
          </p:grpSpPr>
          <p:pic>
            <p:nvPicPr>
              <p:cNvPr id="21" name="Picture 2" descr="Image result for PAGE IC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763" y="991247"/>
                <a:ext cx="3067050" cy="30670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914400" y="2133600"/>
                <a:ext cx="1539438" cy="141488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3" name="Rectangle 22"/>
              <p:cNvSpPr/>
              <p:nvPr/>
            </p:nvSpPr>
            <p:spPr>
              <a:xfrm>
                <a:off x="914400" y="2008153"/>
                <a:ext cx="1539438" cy="141488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7800" tIns="177800" rIns="177800" bIns="0" numCol="1" spcCol="1270" anchor="t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simple acrylic nail designs</a:t>
                </a: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3075883" y="998502"/>
            <a:ext cx="3096317" cy="5859498"/>
            <a:chOff x="2694883" y="998502"/>
            <a:chExt cx="3096317" cy="5859498"/>
          </a:xfrm>
        </p:grpSpPr>
        <p:grpSp>
          <p:nvGrpSpPr>
            <p:cNvPr id="24" name="Group 23"/>
            <p:cNvGrpSpPr/>
            <p:nvPr/>
          </p:nvGrpSpPr>
          <p:grpSpPr>
            <a:xfrm>
              <a:off x="2694883" y="998502"/>
              <a:ext cx="3067050" cy="3067051"/>
              <a:chOff x="210763" y="991247"/>
              <a:chExt cx="3067050" cy="3067051"/>
            </a:xfrm>
          </p:grpSpPr>
          <p:pic>
            <p:nvPicPr>
              <p:cNvPr id="25" name="Picture 2" descr="Image result for PAGE IC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763" y="991247"/>
                <a:ext cx="3067050" cy="30670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914400" y="2133600"/>
                <a:ext cx="1539438" cy="141488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7" name="Rectangle 26"/>
              <p:cNvSpPr/>
              <p:nvPr/>
            </p:nvSpPr>
            <p:spPr>
              <a:xfrm>
                <a:off x="914400" y="1855106"/>
                <a:ext cx="1539438" cy="141488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7800" tIns="177800" rIns="177800" bIns="0" numCol="1" spcCol="1270" anchor="t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500" dirty="0">
                    <a:solidFill>
                      <a:schemeClr val="tx1"/>
                    </a:solidFill>
                  </a:rPr>
                  <a:t>acrylic nail designs for summer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2724150" y="3790949"/>
              <a:ext cx="3067050" cy="3067051"/>
              <a:chOff x="210763" y="991247"/>
              <a:chExt cx="3067050" cy="3067051"/>
            </a:xfrm>
          </p:grpSpPr>
          <p:pic>
            <p:nvPicPr>
              <p:cNvPr id="29" name="Picture 2" descr="Image result for PAGE IC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763" y="991247"/>
                <a:ext cx="3067050" cy="30670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914400" y="2133600"/>
                <a:ext cx="1539438" cy="141488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1" name="Rectangle 30"/>
              <p:cNvSpPr/>
              <p:nvPr/>
            </p:nvSpPr>
            <p:spPr>
              <a:xfrm>
                <a:off x="914400" y="2008153"/>
                <a:ext cx="1539438" cy="141488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7800" tIns="177800" rIns="177800" bIns="0" numCol="1" spcCol="1270" anchor="t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pink acrylic nail designs</a:t>
                </a: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6019800" y="990600"/>
            <a:ext cx="3096317" cy="5859498"/>
            <a:chOff x="2694883" y="998502"/>
            <a:chExt cx="3096317" cy="5859498"/>
          </a:xfrm>
        </p:grpSpPr>
        <p:grpSp>
          <p:nvGrpSpPr>
            <p:cNvPr id="34" name="Group 33"/>
            <p:cNvGrpSpPr/>
            <p:nvPr/>
          </p:nvGrpSpPr>
          <p:grpSpPr>
            <a:xfrm>
              <a:off x="2694883" y="998502"/>
              <a:ext cx="3067050" cy="3067051"/>
              <a:chOff x="210763" y="991247"/>
              <a:chExt cx="3067050" cy="3067051"/>
            </a:xfrm>
          </p:grpSpPr>
          <p:pic>
            <p:nvPicPr>
              <p:cNvPr id="39" name="Picture 2" descr="Image result for PAGE IC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763" y="991247"/>
                <a:ext cx="3067050" cy="30670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" name="Rectangle 39"/>
              <p:cNvSpPr/>
              <p:nvPr/>
            </p:nvSpPr>
            <p:spPr>
              <a:xfrm>
                <a:off x="914400" y="2133600"/>
                <a:ext cx="1539438" cy="141488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1" name="Rectangle 40"/>
              <p:cNvSpPr/>
              <p:nvPr/>
            </p:nvSpPr>
            <p:spPr>
              <a:xfrm>
                <a:off x="914400" y="2167161"/>
                <a:ext cx="1539438" cy="141488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7800" tIns="177800" rIns="177800" bIns="0" numCol="1" spcCol="1270" anchor="t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500" dirty="0">
                    <a:solidFill>
                      <a:schemeClr val="tx1"/>
                    </a:solidFill>
                  </a:rPr>
                  <a:t>acrylic nail design ideas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2724150" y="3790949"/>
              <a:ext cx="3067050" cy="3067051"/>
              <a:chOff x="210763" y="991247"/>
              <a:chExt cx="3067050" cy="3067051"/>
            </a:xfrm>
          </p:grpSpPr>
          <p:pic>
            <p:nvPicPr>
              <p:cNvPr id="36" name="Picture 2" descr="Image result for PAGE IC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763" y="991247"/>
                <a:ext cx="3067050" cy="30670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Rectangle 36"/>
              <p:cNvSpPr/>
              <p:nvPr/>
            </p:nvSpPr>
            <p:spPr>
              <a:xfrm>
                <a:off x="914400" y="2133600"/>
                <a:ext cx="1539438" cy="141488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8" name="Rectangle 37"/>
              <p:cNvSpPr/>
              <p:nvPr/>
            </p:nvSpPr>
            <p:spPr>
              <a:xfrm>
                <a:off x="914400" y="2008153"/>
                <a:ext cx="1539438" cy="141488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7800" tIns="177800" rIns="177800" bIns="0" numCol="1" spcCol="1270" anchor="t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acrylic nail designs matte</a:t>
                </a:r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8915400" y="990600"/>
            <a:ext cx="3096317" cy="5859498"/>
            <a:chOff x="2694883" y="998502"/>
            <a:chExt cx="3096317" cy="5859498"/>
          </a:xfrm>
        </p:grpSpPr>
        <p:grpSp>
          <p:nvGrpSpPr>
            <p:cNvPr id="43" name="Group 42"/>
            <p:cNvGrpSpPr/>
            <p:nvPr/>
          </p:nvGrpSpPr>
          <p:grpSpPr>
            <a:xfrm>
              <a:off x="2694883" y="998502"/>
              <a:ext cx="3067050" cy="3067051"/>
              <a:chOff x="210763" y="991247"/>
              <a:chExt cx="3067050" cy="3067051"/>
            </a:xfrm>
          </p:grpSpPr>
          <p:pic>
            <p:nvPicPr>
              <p:cNvPr id="48" name="Picture 2" descr="Image result for PAGE IC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763" y="991247"/>
                <a:ext cx="3067050" cy="30670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Rectangle 48"/>
              <p:cNvSpPr/>
              <p:nvPr/>
            </p:nvSpPr>
            <p:spPr>
              <a:xfrm>
                <a:off x="914400" y="2133600"/>
                <a:ext cx="1539438" cy="141488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0" name="Rectangle 49"/>
              <p:cNvSpPr/>
              <p:nvPr/>
            </p:nvSpPr>
            <p:spPr>
              <a:xfrm>
                <a:off x="914400" y="2167161"/>
                <a:ext cx="1539438" cy="141488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7800" tIns="177800" rIns="177800" bIns="0" numCol="1" spcCol="1270" anchor="t" anchorCtr="0">
                <a:noAutofit/>
              </a:bodyPr>
              <a:lstStyle/>
              <a:p>
                <a:pPr lvl="0" algn="ct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500" dirty="0">
                    <a:solidFill>
                      <a:schemeClr val="tx1"/>
                    </a:solidFill>
                  </a:rPr>
                  <a:t>black acrylic nail designs</a:t>
                </a: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2724150" y="3790949"/>
              <a:ext cx="3067050" cy="3067051"/>
              <a:chOff x="210763" y="991247"/>
              <a:chExt cx="3067050" cy="3067051"/>
            </a:xfrm>
          </p:grpSpPr>
          <p:pic>
            <p:nvPicPr>
              <p:cNvPr id="45" name="Picture 2" descr="Image result for PAGE IC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763" y="991247"/>
                <a:ext cx="3067050" cy="30670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6" name="Rectangle 45"/>
              <p:cNvSpPr/>
              <p:nvPr/>
            </p:nvSpPr>
            <p:spPr>
              <a:xfrm>
                <a:off x="914400" y="2133600"/>
                <a:ext cx="1539438" cy="141488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7" name="Rectangle 46"/>
              <p:cNvSpPr/>
              <p:nvPr/>
            </p:nvSpPr>
            <p:spPr>
              <a:xfrm>
                <a:off x="914400" y="2011234"/>
                <a:ext cx="1539438" cy="141488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7800" tIns="177800" rIns="177800" bIns="0" numCol="1" spcCol="1270" anchor="t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spring acrylic nail designs</a:t>
                </a:r>
              </a:p>
            </p:txBody>
          </p:sp>
        </p:grpSp>
      </p:grpSp>
      <p:sp>
        <p:nvSpPr>
          <p:cNvPr id="32" name="&quot;No&quot; Symbol 31"/>
          <p:cNvSpPr/>
          <p:nvPr/>
        </p:nvSpPr>
        <p:spPr>
          <a:xfrm>
            <a:off x="3467100" y="1439898"/>
            <a:ext cx="5257800" cy="5105400"/>
          </a:xfrm>
          <a:prstGeom prst="noSmoking">
            <a:avLst>
              <a:gd name="adj" fmla="val 8898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26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Stoney deGey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r="5443" b="42809"/>
          <a:stretch/>
        </p:blipFill>
        <p:spPr bwMode="auto">
          <a:xfrm>
            <a:off x="381001" y="721056"/>
            <a:ext cx="2546445" cy="25984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66800" y="4953000"/>
            <a:ext cx="3397702" cy="1383522"/>
            <a:chOff x="605642" y="3657600"/>
            <a:chExt cx="3397702" cy="1383522"/>
          </a:xfrm>
        </p:grpSpPr>
        <p:sp>
          <p:nvSpPr>
            <p:cNvPr id="19" name="Rectangle 18"/>
            <p:cNvSpPr/>
            <p:nvPr/>
          </p:nvSpPr>
          <p:spPr>
            <a:xfrm>
              <a:off x="605643" y="3657600"/>
              <a:ext cx="3397701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5642" y="4671790"/>
              <a:ext cx="33977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PolePositionMarketing.com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787060" y="2442857"/>
            <a:ext cx="4366324" cy="707886"/>
            <a:chOff x="228600" y="1407616"/>
            <a:chExt cx="4366324" cy="707886"/>
          </a:xfrm>
        </p:grpSpPr>
        <p:sp>
          <p:nvSpPr>
            <p:cNvPr id="16" name="TextBox 15"/>
            <p:cNvSpPr txBox="1"/>
            <p:nvPr/>
          </p:nvSpPr>
          <p:spPr>
            <a:xfrm>
              <a:off x="228600" y="1407616"/>
              <a:ext cx="43663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@</a:t>
              </a:r>
              <a:r>
                <a:rPr lang="en-US" sz="20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StoneyD</a:t>
              </a:r>
              <a:endPara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lvl="1"/>
              <a:r>
                <a:rPr lang="en-US" sz="20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 linkedin.com/in/</a:t>
              </a:r>
              <a:r>
                <a:rPr lang="en-US" sz="20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stoneygd</a:t>
              </a:r>
              <a:endPara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028" name="Picture 4" descr="https://ci6.googleusercontent.com/proxy/ZFlf8e8sz_bxog-9pALVNxZ9bMym_zlU496bCCXH9-AoOT4YrDz95B0GYix12SRP6LsBYL9x6Gkg39AkFnhomivE_UlQ0hW-NU8GQjHGiWtE3Zk0OpMt4IvyiMpqspTxLCua=s0-d-e1-ft#http://www.polepositionmarketing.com/emp-media/blog-images/social/twitte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" y="1501352"/>
              <a:ext cx="228600" cy="228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ci3.googleusercontent.com/proxy/xvHmGscoZ3Jdg_asBReBKou3-9-A9TGvVChUcH2YrvmE2evdbskS_t0C5H42klq-VDA7MMHTWeJQfh0MiNpiy0hwYOhcKVa6SwpKYsm8Yx63DeWKLyOu2Falbyg-B0gJvb_OEw=s0-d-e1-ft#http://www.polepositionmarketing.com/emp-media/blog-images/social/linkedin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" y="1807844"/>
              <a:ext cx="228600" cy="228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8283574" y="399872"/>
            <a:ext cx="38507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Web Presence</a:t>
            </a:r>
            <a:br>
              <a:rPr lang="en-US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Optimization</a:t>
            </a:r>
          </a:p>
        </p:txBody>
      </p:sp>
      <p:pic>
        <p:nvPicPr>
          <p:cNvPr id="10" name="Picture 7" descr="P:\e-books PPM\Best Damn Web Marketing Checklist\Best-Damn-Checklist-for-pp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124200"/>
            <a:ext cx="2806535" cy="345765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3375778"/>
            <a:ext cx="2546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Stoney deGeyter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152400"/>
            <a:ext cx="2546446" cy="800100"/>
          </a:xfrm>
          <a:prstGeom prst="rect">
            <a:avLst/>
          </a:prstGeom>
          <a:noFill/>
        </p:spPr>
        <p:txBody>
          <a:bodyPr anchor="ctr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b="0" kern="1200" cap="small" baseline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" panose="020B06030201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is me</a:t>
            </a:r>
          </a:p>
        </p:txBody>
      </p:sp>
      <p:cxnSp>
        <p:nvCxnSpPr>
          <p:cNvPr id="8" name="Straight Arrow Connector 7"/>
          <p:cNvCxnSpPr>
            <a:endCxn id="15" idx="1"/>
          </p:cNvCxnSpPr>
          <p:nvPr/>
        </p:nvCxnSpPr>
        <p:spPr>
          <a:xfrm>
            <a:off x="2927446" y="838200"/>
            <a:ext cx="5356128" cy="161837"/>
          </a:xfrm>
          <a:prstGeom prst="straightConnector1">
            <a:avLst/>
          </a:prstGeom>
          <a:ln w="38100">
            <a:solidFill>
              <a:srgbClr val="FFFF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87063">
            <a:off x="4650559" y="471621"/>
            <a:ext cx="1815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do this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5558459" y="1530918"/>
            <a:ext cx="2975942" cy="1060419"/>
          </a:xfrm>
          <a:prstGeom prst="straightConnector1">
            <a:avLst/>
          </a:prstGeom>
          <a:ln w="38100">
            <a:solidFill>
              <a:srgbClr val="FFFF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20049526">
            <a:off x="6570451" y="1958126"/>
            <a:ext cx="1993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Follow me here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756321" y="3295584"/>
            <a:ext cx="2465134" cy="878434"/>
          </a:xfrm>
          <a:prstGeom prst="straightConnector1">
            <a:avLst/>
          </a:prstGeom>
          <a:ln w="38100">
            <a:solidFill>
              <a:srgbClr val="FFFF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1050939">
            <a:off x="5969041" y="3706975"/>
            <a:ext cx="1589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Read my book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4800600" y="4773281"/>
            <a:ext cx="3505201" cy="520293"/>
          </a:xfrm>
          <a:prstGeom prst="straightConnector1">
            <a:avLst/>
          </a:prstGeom>
          <a:ln w="38100">
            <a:solidFill>
              <a:srgbClr val="FFFF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 rot="21143415">
            <a:off x="5804344" y="5019714"/>
            <a:ext cx="1589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Hire my team</a:t>
            </a:r>
          </a:p>
        </p:txBody>
      </p:sp>
      <p:sp>
        <p:nvSpPr>
          <p:cNvPr id="52" name="TextBox 51"/>
          <p:cNvSpPr txBox="1"/>
          <p:nvPr/>
        </p:nvSpPr>
        <p:spPr>
          <a:xfrm rot="5400000">
            <a:off x="9604621" y="4636232"/>
            <a:ext cx="4348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WebMarketingChecklist.com</a:t>
            </a:r>
          </a:p>
        </p:txBody>
      </p:sp>
      <p:sp>
        <p:nvSpPr>
          <p:cNvPr id="6" name="TextBox 5"/>
          <p:cNvSpPr txBox="1"/>
          <p:nvPr/>
        </p:nvSpPr>
        <p:spPr>
          <a:xfrm rot="21223211">
            <a:off x="10610695" y="4247795"/>
            <a:ext cx="553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spc="-300" dirty="0">
                <a:latin typeface="Forte" panose="03060902040502070203" pitchFamily="66" charset="0"/>
              </a:rPr>
              <a:t>2.0</a:t>
            </a:r>
          </a:p>
        </p:txBody>
      </p:sp>
      <p:pic>
        <p:nvPicPr>
          <p:cNvPr id="25" name="Picture 24" descr="P:\Images\Logos\PPM 2017 Logo Update\ppm-hi-res-black-text-transparent-2750x740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438" y="5009001"/>
            <a:ext cx="3165243" cy="852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5683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Topical</a:t>
            </a:r>
            <a:r>
              <a:rPr lang="en-US" dirty="0">
                <a:solidFill>
                  <a:srgbClr val="CD3301"/>
                </a:solidFill>
              </a:rPr>
              <a:t> </a:t>
            </a:r>
            <a:r>
              <a:rPr lang="en-US" dirty="0"/>
              <a:t>optimization: one intent / topic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850231" y="1425571"/>
            <a:ext cx="8491537" cy="5105400"/>
            <a:chOff x="3471863" y="1517011"/>
            <a:chExt cx="8491537" cy="5105400"/>
          </a:xfrm>
        </p:grpSpPr>
        <p:graphicFrame>
          <p:nvGraphicFramePr>
            <p:cNvPr id="3" name="Diagram 2"/>
            <p:cNvGraphicFramePr/>
            <p:nvPr>
              <p:extLst/>
            </p:nvPr>
          </p:nvGraphicFramePr>
          <p:xfrm>
            <a:off x="3471863" y="1517011"/>
            <a:ext cx="8458200" cy="51054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3471863" y="4369475"/>
              <a:ext cx="2133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0" indent="-171450">
                <a:buFont typeface="Arial" panose="020B0604020202020204" pitchFamily="34" charset="0"/>
                <a:buChar char="•"/>
              </a:pPr>
              <a:r>
                <a:rPr lang="en-US" sz="2400" dirty="0"/>
                <a:t>best </a:t>
              </a:r>
            </a:p>
            <a:p>
              <a:pPr marL="457200" lvl="0" indent="-171450">
                <a:buFont typeface="Arial" panose="020B0604020202020204" pitchFamily="34" charset="0"/>
                <a:buChar char="•"/>
              </a:pPr>
              <a:r>
                <a:rPr lang="en-US" sz="2400" dirty="0"/>
                <a:t>full </a:t>
              </a:r>
            </a:p>
            <a:p>
              <a:pPr marL="457200" lvl="0" indent="-171450">
                <a:buFont typeface="Arial" panose="020B0604020202020204" pitchFamily="34" charset="0"/>
                <a:buChar char="•"/>
              </a:pPr>
              <a:r>
                <a:rPr lang="en-US" sz="2400" dirty="0"/>
                <a:t>cute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5595937" y="4369474"/>
              <a:ext cx="21431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171450">
                <a:buFont typeface="Arial" panose="020B0604020202020204" pitchFamily="34" charset="0"/>
                <a:buChar char="•"/>
              </a:pPr>
              <a:r>
                <a:rPr lang="en-US" sz="2400" dirty="0"/>
                <a:t>for summer</a:t>
              </a:r>
            </a:p>
            <a:p>
              <a:pPr marL="457200" indent="-171450">
                <a:buFont typeface="Arial" panose="020B0604020202020204" pitchFamily="34" charset="0"/>
                <a:buChar char="•"/>
              </a:pPr>
              <a:r>
                <a:rPr lang="en-US" sz="2400" dirty="0"/>
                <a:t>for spring</a:t>
              </a:r>
            </a:p>
            <a:p>
              <a:pPr marL="457200" indent="-171450">
                <a:buFont typeface="Arial" panose="020B0604020202020204" pitchFamily="34" charset="0"/>
                <a:buChar char="•"/>
              </a:pPr>
              <a:r>
                <a:rPr lang="en-US" sz="2400" dirty="0"/>
                <a:t>long</a:t>
              </a:r>
            </a:p>
            <a:p>
              <a:pPr marL="457200" indent="-171450">
                <a:buFont typeface="Arial" panose="020B0604020202020204" pitchFamily="34" charset="0"/>
                <a:buChar char="•"/>
              </a:pPr>
              <a:r>
                <a:rPr lang="en-US" sz="2400" dirty="0"/>
                <a:t>short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729537" y="4369474"/>
              <a:ext cx="21431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171450">
                <a:buFont typeface="Arial" panose="020B0604020202020204" pitchFamily="34" charset="0"/>
                <a:buChar char="•"/>
              </a:pPr>
              <a:r>
                <a:rPr lang="en-US" sz="2400" dirty="0"/>
                <a:t>black</a:t>
              </a:r>
            </a:p>
            <a:p>
              <a:pPr marL="457200" indent="-171450">
                <a:buFont typeface="Arial" panose="020B0604020202020204" pitchFamily="34" charset="0"/>
                <a:buChar char="•"/>
              </a:pPr>
              <a:r>
                <a:rPr lang="en-US" sz="2400" dirty="0"/>
                <a:t>matte</a:t>
              </a:r>
            </a:p>
            <a:p>
              <a:pPr marL="457200" indent="-171450">
                <a:buFont typeface="Arial" panose="020B0604020202020204" pitchFamily="34" charset="0"/>
                <a:buChar char="•"/>
              </a:pPr>
              <a:r>
                <a:rPr lang="en-US" sz="2400" dirty="0"/>
                <a:t>art </a:t>
              </a:r>
            </a:p>
            <a:p>
              <a:pPr marL="457200" indent="-171450">
                <a:buFont typeface="Arial" panose="020B0604020202020204" pitchFamily="34" charset="0"/>
                <a:buChar char="•"/>
              </a:pPr>
              <a:r>
                <a:rPr lang="en-US" sz="2400" dirty="0"/>
                <a:t>designs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9820275" y="4369474"/>
              <a:ext cx="21431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171450">
                <a:buFont typeface="Arial" panose="020B0604020202020204" pitchFamily="34" charset="0"/>
                <a:buChar char="•"/>
              </a:pPr>
              <a:r>
                <a:rPr lang="en-US" sz="2400" dirty="0"/>
                <a:t>2018</a:t>
              </a:r>
            </a:p>
            <a:p>
              <a:pPr marL="457200" indent="-171450">
                <a:buFont typeface="Arial" panose="020B0604020202020204" pitchFamily="34" charset="0"/>
                <a:buChar char="•"/>
              </a:pPr>
              <a:r>
                <a:rPr lang="en-US" sz="2400" dirty="0"/>
                <a:t>gallery</a:t>
              </a:r>
            </a:p>
            <a:p>
              <a:pPr marL="457200" indent="-171450">
                <a:buFont typeface="Arial" panose="020B0604020202020204" pitchFamily="34" charset="0"/>
                <a:buChar char="•"/>
              </a:pPr>
              <a:r>
                <a:rPr lang="en-US" sz="2400" dirty="0"/>
                <a:t>ideas</a:t>
              </a:r>
            </a:p>
            <a:p>
              <a:pPr marL="457200" indent="-171450">
                <a:buFont typeface="Arial" panose="020B0604020202020204" pitchFamily="34" charset="0"/>
                <a:buChar char="•"/>
              </a:pPr>
              <a:r>
                <a:rPr lang="en-US" sz="2400" dirty="0"/>
                <a:t>pictures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3352800" y="6622411"/>
            <a:ext cx="8686800" cy="235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5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Multiple </a:t>
            </a:r>
            <a:r>
              <a:rPr lang="en-US" dirty="0">
                <a:solidFill>
                  <a:srgbClr val="C00000"/>
                </a:solidFill>
              </a:rPr>
              <a:t>authoritative </a:t>
            </a:r>
            <a:r>
              <a:rPr lang="en-US" dirty="0"/>
              <a:t>topics of entry</a:t>
            </a:r>
          </a:p>
        </p:txBody>
      </p:sp>
      <p:pic>
        <p:nvPicPr>
          <p:cNvPr id="2050" name="Picture 2" descr="Image result for multiple entry poi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31" y="1489389"/>
            <a:ext cx="6434137" cy="536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867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4 Basic Search Intents That Require Content</a:t>
            </a:r>
          </a:p>
        </p:txBody>
      </p:sp>
    </p:spTree>
    <p:extLst>
      <p:ext uri="{BB962C8B-B14F-4D97-AF65-F5344CB8AC3E}">
        <p14:creationId xmlns:p14="http://schemas.microsoft.com/office/powerpoint/2010/main" val="4268443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Road, Mountains, Sunset, Path, Desert, Valley Of Fi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04"/>
          <a:stretch/>
        </p:blipFill>
        <p:spPr bwMode="auto">
          <a:xfrm>
            <a:off x="3048" y="1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665475" y="1398807"/>
            <a:ext cx="6858001" cy="4895850"/>
            <a:chOff x="2665475" y="1398807"/>
            <a:chExt cx="6858001" cy="4895850"/>
          </a:xfrm>
        </p:grpSpPr>
        <p:pic>
          <p:nvPicPr>
            <p:cNvPr id="11272" name="Picture 8" descr="Tablet, Computer, Ipad, Mini, App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646551" y="417731"/>
              <a:ext cx="4895850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Road, Mountains, Sunset, Path, Desert, Valley Of Fir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57" t="20576" r="27243" b="25783"/>
            <a:stretch/>
          </p:blipFill>
          <p:spPr bwMode="auto">
            <a:xfrm>
              <a:off x="3276600" y="1652336"/>
              <a:ext cx="5638800" cy="4358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6" name="Picture 2" descr="Pin, Map, Cards, Camera, Lens, Icon, Symbol, Photo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3" t="14176" r="33333" b="30363"/>
            <a:stretch/>
          </p:blipFill>
          <p:spPr bwMode="auto">
            <a:xfrm>
              <a:off x="5334000" y="2274645"/>
              <a:ext cx="1443457" cy="2401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en-US" dirty="0"/>
              <a:t>1.</a:t>
            </a:r>
            <a:r>
              <a:rPr lang="en-US" dirty="0">
                <a:solidFill>
                  <a:srgbClr val="CA1D13"/>
                </a:solidFill>
              </a:rPr>
              <a:t> Navigational</a:t>
            </a:r>
            <a:r>
              <a:rPr lang="en-US" dirty="0"/>
              <a:t> intent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3276600" y="5057122"/>
            <a:ext cx="5638800" cy="954107"/>
          </a:xfrm>
          <a:prstGeom prst="rect">
            <a:avLst/>
          </a:prstGeom>
          <a:solidFill>
            <a:srgbClr val="CA1D13">
              <a:alpha val="67843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A query that takes you to a specific site.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1" y="0"/>
            <a:ext cx="948180" cy="723900"/>
            <a:chOff x="-1" y="0"/>
            <a:chExt cx="948180" cy="723900"/>
          </a:xfrm>
        </p:grpSpPr>
        <p:sp>
          <p:nvSpPr>
            <p:cNvPr id="14" name="Rectangle 13"/>
            <p:cNvSpPr/>
            <p:nvPr/>
          </p:nvSpPr>
          <p:spPr>
            <a:xfrm>
              <a:off x="-1" y="0"/>
              <a:ext cx="948180" cy="7239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400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ea typeface="Tahoma" panose="020B0604030504040204" pitchFamily="34" charset="0"/>
                <a:cs typeface="Gotham Bold" pitchFamily="50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" y="105649"/>
              <a:ext cx="914400" cy="520995"/>
            </a:xfrm>
            <a:prstGeom prst="rect">
              <a:avLst/>
            </a:prstGeom>
          </p:spPr>
        </p:pic>
      </p:grp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2451152791"/>
              </p:ext>
            </p:extLst>
          </p:nvPr>
        </p:nvGraphicFramePr>
        <p:xfrm>
          <a:off x="6570089" y="361950"/>
          <a:ext cx="5376592" cy="2552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419627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peak, Talk, Microphone, Tin Can, Can, Tin, Mouth, Sa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04"/>
          <a:stretch/>
        </p:blipFill>
        <p:spPr bwMode="auto">
          <a:xfrm>
            <a:off x="3048" y="1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en-US" dirty="0"/>
              <a:t>2.</a:t>
            </a:r>
            <a:r>
              <a:rPr lang="en-US" dirty="0">
                <a:solidFill>
                  <a:srgbClr val="CA1D13"/>
                </a:solidFill>
              </a:rPr>
              <a:t> Informational</a:t>
            </a:r>
            <a:r>
              <a:rPr lang="en-US" dirty="0"/>
              <a:t> intent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-8984" y="2133600"/>
            <a:ext cx="12200984" cy="523220"/>
          </a:xfrm>
          <a:prstGeom prst="rect">
            <a:avLst/>
          </a:prstGeom>
          <a:solidFill>
            <a:srgbClr val="CA1D1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A broad for general information.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2963618"/>
              </p:ext>
            </p:extLst>
          </p:nvPr>
        </p:nvGraphicFramePr>
        <p:xfrm>
          <a:off x="1786208" y="3117699"/>
          <a:ext cx="8610600" cy="3279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1" y="0"/>
            <a:ext cx="948180" cy="723900"/>
            <a:chOff x="-1" y="0"/>
            <a:chExt cx="948180" cy="723900"/>
          </a:xfrm>
        </p:grpSpPr>
        <p:sp>
          <p:nvSpPr>
            <p:cNvPr id="13" name="Rectangle 12"/>
            <p:cNvSpPr/>
            <p:nvPr/>
          </p:nvSpPr>
          <p:spPr>
            <a:xfrm>
              <a:off x="-1" y="0"/>
              <a:ext cx="948180" cy="7239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400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ea typeface="Tahoma" panose="020B0604030504040204" pitchFamily="34" charset="0"/>
                <a:cs typeface="Gotham Bold" pitchFamily="50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" y="105649"/>
              <a:ext cx="914400" cy="520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2515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oors, Choices, Choose, Open, Decision, Opportun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en-US" dirty="0"/>
              <a:t>3.</a:t>
            </a:r>
            <a:r>
              <a:rPr lang="en-US" dirty="0">
                <a:solidFill>
                  <a:srgbClr val="CA1D13"/>
                </a:solidFill>
              </a:rPr>
              <a:t> Investigational </a:t>
            </a:r>
            <a:r>
              <a:rPr lang="en-US" dirty="0"/>
              <a:t>intent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7924800" y="4330005"/>
            <a:ext cx="4264152" cy="1384995"/>
          </a:xfrm>
          <a:prstGeom prst="rect">
            <a:avLst/>
          </a:prstGeom>
          <a:solidFill>
            <a:srgbClr val="CA1D1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A query to learn more about available options.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1" y="0"/>
            <a:ext cx="948180" cy="723900"/>
            <a:chOff x="-1" y="0"/>
            <a:chExt cx="948180" cy="723900"/>
          </a:xfrm>
        </p:grpSpPr>
        <p:sp>
          <p:nvSpPr>
            <p:cNvPr id="8" name="Rectangle 7"/>
            <p:cNvSpPr/>
            <p:nvPr/>
          </p:nvSpPr>
          <p:spPr>
            <a:xfrm>
              <a:off x="-1" y="0"/>
              <a:ext cx="948180" cy="7239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400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ea typeface="Tahoma" panose="020B0604030504040204" pitchFamily="34" charset="0"/>
                <a:cs typeface="Gotham Bold" pitchFamily="50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" y="105649"/>
              <a:ext cx="914400" cy="520995"/>
            </a:xfrm>
            <a:prstGeom prst="rect">
              <a:avLst/>
            </a:prstGeom>
          </p:spPr>
        </p:pic>
      </p:grp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541764180"/>
              </p:ext>
            </p:extLst>
          </p:nvPr>
        </p:nvGraphicFramePr>
        <p:xfrm>
          <a:off x="-228600" y="2438400"/>
          <a:ext cx="5376592" cy="4239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99041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Woman, Shopping, Lifestyle, Beautiful, Adul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4"/>
          <a:stretch/>
        </p:blipFill>
        <p:spPr bwMode="auto">
          <a:xfrm>
            <a:off x="3048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en-US" dirty="0"/>
              <a:t>4.</a:t>
            </a:r>
            <a:r>
              <a:rPr lang="en-US" dirty="0">
                <a:solidFill>
                  <a:srgbClr val="CA1D13"/>
                </a:solidFill>
              </a:rPr>
              <a:t> Transactional</a:t>
            </a:r>
            <a:r>
              <a:rPr lang="en-US" dirty="0"/>
              <a:t> intent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3200400"/>
            <a:ext cx="6096000" cy="954107"/>
          </a:xfrm>
          <a:prstGeom prst="rect">
            <a:avLst/>
          </a:prstGeom>
          <a:solidFill>
            <a:srgbClr val="CA1D1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A query that leads to a transaction. 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383258851"/>
              </p:ext>
            </p:extLst>
          </p:nvPr>
        </p:nvGraphicFramePr>
        <p:xfrm>
          <a:off x="6560990" y="1828800"/>
          <a:ext cx="5376592" cy="4703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-1" y="0"/>
            <a:ext cx="948180" cy="723900"/>
            <a:chOff x="-1" y="0"/>
            <a:chExt cx="948180" cy="723900"/>
          </a:xfrm>
        </p:grpSpPr>
        <p:sp>
          <p:nvSpPr>
            <p:cNvPr id="11" name="Rectangle 10"/>
            <p:cNvSpPr/>
            <p:nvPr/>
          </p:nvSpPr>
          <p:spPr>
            <a:xfrm>
              <a:off x="-1" y="0"/>
              <a:ext cx="948180" cy="7239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400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ea typeface="Tahoma" panose="020B0604030504040204" pitchFamily="34" charset="0"/>
                <a:cs typeface="Gotham Bold" pitchFamily="50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" y="105649"/>
              <a:ext cx="914400" cy="520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242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en-US" dirty="0"/>
              <a:t>Every intent requires a </a:t>
            </a:r>
            <a:r>
              <a:rPr lang="en-US" dirty="0">
                <a:solidFill>
                  <a:srgbClr val="CA1D13"/>
                </a:solidFill>
              </a:rPr>
              <a:t>unique</a:t>
            </a:r>
            <a:r>
              <a:rPr lang="en-US" dirty="0"/>
              <a:t> page</a:t>
            </a:r>
            <a:endParaRPr lang="en-US" dirty="0">
              <a:solidFill>
                <a:srgbClr val="CA1D13"/>
              </a:solidFill>
            </a:endParaRPr>
          </a:p>
        </p:txBody>
      </p:sp>
      <p:cxnSp>
        <p:nvCxnSpPr>
          <p:cNvPr id="6" name="Straight Connector 5"/>
          <p:cNvCxnSpPr>
            <a:stCxn id="75" idx="2"/>
            <a:endCxn id="60" idx="0"/>
          </p:cNvCxnSpPr>
          <p:nvPr/>
        </p:nvCxnSpPr>
        <p:spPr>
          <a:xfrm flipH="1">
            <a:off x="6421525" y="4383480"/>
            <a:ext cx="561859" cy="192449"/>
          </a:xfrm>
          <a:prstGeom prst="line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75" idx="2"/>
            <a:endCxn id="57" idx="0"/>
          </p:cNvCxnSpPr>
          <p:nvPr/>
        </p:nvCxnSpPr>
        <p:spPr>
          <a:xfrm>
            <a:off x="6983384" y="4383480"/>
            <a:ext cx="47741" cy="192449"/>
          </a:xfrm>
          <a:prstGeom prst="line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75" idx="2"/>
            <a:endCxn id="54" idx="0"/>
          </p:cNvCxnSpPr>
          <p:nvPr/>
        </p:nvCxnSpPr>
        <p:spPr>
          <a:xfrm>
            <a:off x="6983384" y="4383480"/>
            <a:ext cx="657341" cy="192449"/>
          </a:xfrm>
          <a:prstGeom prst="line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81" idx="2"/>
            <a:endCxn id="69" idx="0"/>
          </p:cNvCxnSpPr>
          <p:nvPr/>
        </p:nvCxnSpPr>
        <p:spPr>
          <a:xfrm flipH="1">
            <a:off x="3825625" y="4383480"/>
            <a:ext cx="662087" cy="198892"/>
          </a:xfrm>
          <a:prstGeom prst="line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81" idx="2"/>
            <a:endCxn id="66" idx="0"/>
          </p:cNvCxnSpPr>
          <p:nvPr/>
        </p:nvCxnSpPr>
        <p:spPr>
          <a:xfrm flipH="1">
            <a:off x="4435225" y="4383480"/>
            <a:ext cx="52487" cy="198892"/>
          </a:xfrm>
          <a:prstGeom prst="line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81" idx="2"/>
            <a:endCxn id="63" idx="0"/>
          </p:cNvCxnSpPr>
          <p:nvPr/>
        </p:nvCxnSpPr>
        <p:spPr>
          <a:xfrm>
            <a:off x="4487712" y="4383480"/>
            <a:ext cx="557113" cy="198892"/>
          </a:xfrm>
          <a:prstGeom prst="line">
            <a:avLst/>
          </a:prstGeom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84" idx="2"/>
            <a:endCxn id="81" idx="0"/>
          </p:cNvCxnSpPr>
          <p:nvPr/>
        </p:nvCxnSpPr>
        <p:spPr>
          <a:xfrm flipH="1">
            <a:off x="4487712" y="2707080"/>
            <a:ext cx="1905000" cy="292569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84" idx="2"/>
            <a:endCxn id="78" idx="0"/>
          </p:cNvCxnSpPr>
          <p:nvPr/>
        </p:nvCxnSpPr>
        <p:spPr>
          <a:xfrm flipH="1">
            <a:off x="5750456" y="2707080"/>
            <a:ext cx="642256" cy="292569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84" idx="2"/>
            <a:endCxn id="75" idx="0"/>
          </p:cNvCxnSpPr>
          <p:nvPr/>
        </p:nvCxnSpPr>
        <p:spPr>
          <a:xfrm>
            <a:off x="6392712" y="2707080"/>
            <a:ext cx="590672" cy="292569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84" idx="2"/>
            <a:endCxn id="72" idx="0"/>
          </p:cNvCxnSpPr>
          <p:nvPr/>
        </p:nvCxnSpPr>
        <p:spPr>
          <a:xfrm>
            <a:off x="6392712" y="2707080"/>
            <a:ext cx="1823600" cy="292569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5880182" y="1295400"/>
            <a:ext cx="1049560" cy="1411680"/>
            <a:chOff x="2590800" y="415796"/>
            <a:chExt cx="1560425" cy="2098804"/>
          </a:xfrm>
        </p:grpSpPr>
        <p:sp>
          <p:nvSpPr>
            <p:cNvPr id="84" name="Rectangle 83"/>
            <p:cNvSpPr/>
            <p:nvPr/>
          </p:nvSpPr>
          <p:spPr>
            <a:xfrm>
              <a:off x="2590800" y="457200"/>
              <a:ext cx="1524000" cy="20574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Isosceles Triangle 84"/>
            <p:cNvSpPr/>
            <p:nvPr/>
          </p:nvSpPr>
          <p:spPr>
            <a:xfrm rot="10800000" flipH="1" flipV="1">
              <a:off x="3782633" y="471839"/>
              <a:ext cx="320040" cy="320040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Isosceles Triangle 85"/>
            <p:cNvSpPr/>
            <p:nvPr/>
          </p:nvSpPr>
          <p:spPr>
            <a:xfrm rot="10800000">
              <a:off x="3754986" y="415796"/>
              <a:ext cx="396239" cy="384531"/>
            </a:xfrm>
            <a:prstGeom prst="triangle">
              <a:avLst>
                <a:gd name="adj" fmla="val 267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75182" y="2971800"/>
            <a:ext cx="1049560" cy="1411680"/>
            <a:chOff x="2590800" y="415796"/>
            <a:chExt cx="1560425" cy="2098804"/>
          </a:xfrm>
        </p:grpSpPr>
        <p:sp>
          <p:nvSpPr>
            <p:cNvPr id="81" name="Rectangle 80"/>
            <p:cNvSpPr/>
            <p:nvPr/>
          </p:nvSpPr>
          <p:spPr>
            <a:xfrm>
              <a:off x="2590800" y="457200"/>
              <a:ext cx="1524000" cy="20574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Isosceles Triangle 81"/>
            <p:cNvSpPr/>
            <p:nvPr/>
          </p:nvSpPr>
          <p:spPr>
            <a:xfrm rot="10800000" flipH="1" flipV="1">
              <a:off x="3782633" y="471839"/>
              <a:ext cx="320040" cy="320040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Isosceles Triangle 82"/>
            <p:cNvSpPr/>
            <p:nvPr/>
          </p:nvSpPr>
          <p:spPr>
            <a:xfrm rot="10800000">
              <a:off x="3754986" y="415796"/>
              <a:ext cx="396239" cy="384531"/>
            </a:xfrm>
            <a:prstGeom prst="triangle">
              <a:avLst>
                <a:gd name="adj" fmla="val 267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237926" y="2971800"/>
            <a:ext cx="1049560" cy="1411680"/>
            <a:chOff x="2590800" y="415796"/>
            <a:chExt cx="1560425" cy="2098804"/>
          </a:xfrm>
        </p:grpSpPr>
        <p:sp>
          <p:nvSpPr>
            <p:cNvPr id="78" name="Rectangle 77"/>
            <p:cNvSpPr/>
            <p:nvPr/>
          </p:nvSpPr>
          <p:spPr>
            <a:xfrm>
              <a:off x="2590800" y="457200"/>
              <a:ext cx="1524000" cy="20574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Isosceles Triangle 78"/>
            <p:cNvSpPr/>
            <p:nvPr/>
          </p:nvSpPr>
          <p:spPr>
            <a:xfrm rot="10800000" flipH="1" flipV="1">
              <a:off x="3782633" y="471839"/>
              <a:ext cx="320040" cy="320040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Isosceles Triangle 79"/>
            <p:cNvSpPr/>
            <p:nvPr/>
          </p:nvSpPr>
          <p:spPr>
            <a:xfrm rot="10800000">
              <a:off x="3754986" y="415796"/>
              <a:ext cx="396239" cy="384531"/>
            </a:xfrm>
            <a:prstGeom prst="triangle">
              <a:avLst>
                <a:gd name="adj" fmla="val 267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70854" y="2971800"/>
            <a:ext cx="1049560" cy="1411680"/>
            <a:chOff x="2590800" y="415796"/>
            <a:chExt cx="1560425" cy="2098804"/>
          </a:xfrm>
        </p:grpSpPr>
        <p:sp>
          <p:nvSpPr>
            <p:cNvPr id="75" name="Rectangle 74"/>
            <p:cNvSpPr/>
            <p:nvPr/>
          </p:nvSpPr>
          <p:spPr>
            <a:xfrm>
              <a:off x="2590800" y="457200"/>
              <a:ext cx="1524000" cy="20574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Isosceles Triangle 75"/>
            <p:cNvSpPr/>
            <p:nvPr/>
          </p:nvSpPr>
          <p:spPr>
            <a:xfrm rot="10800000" flipH="1" flipV="1">
              <a:off x="3782633" y="471839"/>
              <a:ext cx="320040" cy="320040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Isosceles Triangle 76"/>
            <p:cNvSpPr/>
            <p:nvPr/>
          </p:nvSpPr>
          <p:spPr>
            <a:xfrm rot="10800000">
              <a:off x="3754986" y="415796"/>
              <a:ext cx="396239" cy="384531"/>
            </a:xfrm>
            <a:prstGeom prst="triangle">
              <a:avLst>
                <a:gd name="adj" fmla="val 267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703782" y="2971800"/>
            <a:ext cx="1049560" cy="1411680"/>
            <a:chOff x="2590800" y="415796"/>
            <a:chExt cx="1560425" cy="2098804"/>
          </a:xfrm>
        </p:grpSpPr>
        <p:sp>
          <p:nvSpPr>
            <p:cNvPr id="72" name="Rectangle 71"/>
            <p:cNvSpPr/>
            <p:nvPr/>
          </p:nvSpPr>
          <p:spPr>
            <a:xfrm>
              <a:off x="2590800" y="457200"/>
              <a:ext cx="1524000" cy="2057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Isosceles Triangle 72"/>
            <p:cNvSpPr/>
            <p:nvPr/>
          </p:nvSpPr>
          <p:spPr>
            <a:xfrm rot="10800000" flipH="1" flipV="1">
              <a:off x="3782633" y="471839"/>
              <a:ext cx="320040" cy="320040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Isosceles Triangle 73"/>
            <p:cNvSpPr/>
            <p:nvPr/>
          </p:nvSpPr>
          <p:spPr>
            <a:xfrm rot="10800000">
              <a:off x="3754986" y="415796"/>
              <a:ext cx="396239" cy="384531"/>
            </a:xfrm>
            <a:prstGeom prst="triangle">
              <a:avLst>
                <a:gd name="adj" fmla="val 267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57622" y="4567810"/>
            <a:ext cx="548816" cy="738169"/>
            <a:chOff x="2590800" y="415796"/>
            <a:chExt cx="1560425" cy="209880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9" name="Rectangle 68"/>
            <p:cNvSpPr/>
            <p:nvPr/>
          </p:nvSpPr>
          <p:spPr>
            <a:xfrm>
              <a:off x="2590800" y="457200"/>
              <a:ext cx="1524000" cy="2057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Isosceles Triangle 69"/>
            <p:cNvSpPr/>
            <p:nvPr/>
          </p:nvSpPr>
          <p:spPr>
            <a:xfrm rot="10800000" flipH="1" flipV="1">
              <a:off x="3782633" y="471839"/>
              <a:ext cx="320040" cy="320040"/>
            </a:xfrm>
            <a:prstGeom prst="triangle">
              <a:avLst>
                <a:gd name="adj" fmla="val 0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Isosceles Triangle 70"/>
            <p:cNvSpPr/>
            <p:nvPr/>
          </p:nvSpPr>
          <p:spPr>
            <a:xfrm rot="10800000">
              <a:off x="3754986" y="415796"/>
              <a:ext cx="396239" cy="384531"/>
            </a:xfrm>
            <a:prstGeom prst="triangle">
              <a:avLst>
                <a:gd name="adj" fmla="val 267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67222" y="4567810"/>
            <a:ext cx="548816" cy="738169"/>
            <a:chOff x="2590800" y="415796"/>
            <a:chExt cx="1560425" cy="209880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6" name="Rectangle 65"/>
            <p:cNvSpPr/>
            <p:nvPr/>
          </p:nvSpPr>
          <p:spPr>
            <a:xfrm>
              <a:off x="2590800" y="457200"/>
              <a:ext cx="1524000" cy="2057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Isosceles Triangle 66"/>
            <p:cNvSpPr/>
            <p:nvPr/>
          </p:nvSpPr>
          <p:spPr>
            <a:xfrm rot="10800000" flipH="1" flipV="1">
              <a:off x="3782633" y="471839"/>
              <a:ext cx="320040" cy="320040"/>
            </a:xfrm>
            <a:prstGeom prst="triangle">
              <a:avLst>
                <a:gd name="adj" fmla="val 0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Isosceles Triangle 67"/>
            <p:cNvSpPr/>
            <p:nvPr/>
          </p:nvSpPr>
          <p:spPr>
            <a:xfrm rot="10800000">
              <a:off x="3754986" y="415796"/>
              <a:ext cx="396239" cy="384531"/>
            </a:xfrm>
            <a:prstGeom prst="triangle">
              <a:avLst>
                <a:gd name="adj" fmla="val 267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76822" y="4567810"/>
            <a:ext cx="548816" cy="738169"/>
            <a:chOff x="2590800" y="415796"/>
            <a:chExt cx="1560425" cy="209880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3" name="Rectangle 62"/>
            <p:cNvSpPr/>
            <p:nvPr/>
          </p:nvSpPr>
          <p:spPr>
            <a:xfrm>
              <a:off x="2590800" y="457200"/>
              <a:ext cx="1524000" cy="2057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Isosceles Triangle 63"/>
            <p:cNvSpPr/>
            <p:nvPr/>
          </p:nvSpPr>
          <p:spPr>
            <a:xfrm rot="10800000" flipH="1" flipV="1">
              <a:off x="3782633" y="471839"/>
              <a:ext cx="320040" cy="320040"/>
            </a:xfrm>
            <a:prstGeom prst="triangle">
              <a:avLst>
                <a:gd name="adj" fmla="val 0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Isosceles Triangle 64"/>
            <p:cNvSpPr/>
            <p:nvPr/>
          </p:nvSpPr>
          <p:spPr>
            <a:xfrm rot="10800000">
              <a:off x="3754986" y="415796"/>
              <a:ext cx="396239" cy="384531"/>
            </a:xfrm>
            <a:prstGeom prst="triangle">
              <a:avLst>
                <a:gd name="adj" fmla="val 267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997411" y="1830498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HOME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05881" y="3553064"/>
            <a:ext cx="963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CATEGORY 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68625" y="3553064"/>
            <a:ext cx="963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CATEGORY 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00670" y="3558066"/>
            <a:ext cx="963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CATEGORY 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947414" y="3553063"/>
            <a:ext cx="529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BLOG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436682" y="4714645"/>
            <a:ext cx="7901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SUB-</a:t>
            </a:r>
            <a:br>
              <a:rPr lang="en-US" sz="900" dirty="0"/>
            </a:br>
            <a:r>
              <a:rPr lang="en-US" sz="900" dirty="0"/>
              <a:t>CATEGORY</a:t>
            </a:r>
          </a:p>
          <a:p>
            <a:pPr algn="ctr"/>
            <a:r>
              <a:rPr lang="en-US" sz="900" dirty="0"/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44513" y="4713767"/>
            <a:ext cx="7901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SUB-</a:t>
            </a:r>
            <a:br>
              <a:rPr lang="en-US" sz="900" dirty="0"/>
            </a:br>
            <a:r>
              <a:rPr lang="en-US" sz="900" dirty="0"/>
              <a:t>CATEGORY</a:t>
            </a:r>
          </a:p>
          <a:p>
            <a:pPr algn="ctr"/>
            <a:r>
              <a:rPr lang="en-US" sz="900" dirty="0"/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54113" y="4716301"/>
            <a:ext cx="7901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SUB-</a:t>
            </a:r>
            <a:br>
              <a:rPr lang="en-US" sz="900" dirty="0"/>
            </a:br>
            <a:r>
              <a:rPr lang="en-US" sz="900" dirty="0"/>
              <a:t>CATEGORY</a:t>
            </a:r>
          </a:p>
          <a:p>
            <a:pPr algn="ctr"/>
            <a:r>
              <a:rPr lang="en-US" sz="900" dirty="0"/>
              <a:t>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441782" y="5268433"/>
            <a:ext cx="7901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accent4">
                    <a:lumMod val="75000"/>
                  </a:schemeClr>
                </a:solidFill>
              </a:rPr>
              <a:t>Product 1</a:t>
            </a:r>
          </a:p>
          <a:p>
            <a:pPr algn="ctr"/>
            <a:r>
              <a:rPr lang="en-US" sz="900" dirty="0">
                <a:solidFill>
                  <a:schemeClr val="accent4">
                    <a:lumMod val="75000"/>
                  </a:schemeClr>
                </a:solidFill>
              </a:rPr>
              <a:t>Product 2</a:t>
            </a:r>
          </a:p>
          <a:p>
            <a:pPr algn="ctr"/>
            <a:r>
              <a:rPr lang="en-US" sz="900" dirty="0">
                <a:solidFill>
                  <a:schemeClr val="accent4">
                    <a:lumMod val="75000"/>
                  </a:schemeClr>
                </a:solidFill>
              </a:rPr>
              <a:t>Product 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044513" y="5268433"/>
            <a:ext cx="7901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accent4">
                    <a:lumMod val="75000"/>
                  </a:schemeClr>
                </a:solidFill>
              </a:rPr>
              <a:t>Product 1</a:t>
            </a:r>
          </a:p>
          <a:p>
            <a:pPr algn="ctr"/>
            <a:r>
              <a:rPr lang="en-US" sz="900" dirty="0">
                <a:solidFill>
                  <a:schemeClr val="accent4">
                    <a:lumMod val="75000"/>
                  </a:schemeClr>
                </a:solidFill>
              </a:rPr>
              <a:t>Product 2</a:t>
            </a:r>
          </a:p>
          <a:p>
            <a:pPr algn="ctr"/>
            <a:r>
              <a:rPr lang="en-US" sz="900" dirty="0">
                <a:solidFill>
                  <a:schemeClr val="accent4">
                    <a:lumMod val="75000"/>
                  </a:schemeClr>
                </a:solidFill>
              </a:rPr>
              <a:t>Product 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666515" y="5268433"/>
            <a:ext cx="7901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accent4">
                    <a:lumMod val="75000"/>
                  </a:schemeClr>
                </a:solidFill>
              </a:rPr>
              <a:t>Product 1</a:t>
            </a:r>
          </a:p>
          <a:p>
            <a:pPr algn="ctr"/>
            <a:r>
              <a:rPr lang="en-US" sz="900" dirty="0">
                <a:solidFill>
                  <a:schemeClr val="accent4">
                    <a:lumMod val="75000"/>
                  </a:schemeClr>
                </a:solidFill>
              </a:rPr>
              <a:t>Product 2</a:t>
            </a:r>
          </a:p>
          <a:p>
            <a:pPr algn="ctr"/>
            <a:r>
              <a:rPr lang="en-US" sz="900" dirty="0">
                <a:solidFill>
                  <a:schemeClr val="accent4">
                    <a:lumMod val="75000"/>
                  </a:schemeClr>
                </a:solidFill>
              </a:rPr>
              <a:t>Product 3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153522" y="4561367"/>
            <a:ext cx="548816" cy="738169"/>
            <a:chOff x="2590800" y="415796"/>
            <a:chExt cx="1560425" cy="209880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0" name="Rectangle 59"/>
            <p:cNvSpPr/>
            <p:nvPr/>
          </p:nvSpPr>
          <p:spPr>
            <a:xfrm>
              <a:off x="2590800" y="457200"/>
              <a:ext cx="1524000" cy="2057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60"/>
            <p:cNvSpPr/>
            <p:nvPr/>
          </p:nvSpPr>
          <p:spPr>
            <a:xfrm rot="10800000" flipH="1" flipV="1">
              <a:off x="3782633" y="471839"/>
              <a:ext cx="320040" cy="320040"/>
            </a:xfrm>
            <a:prstGeom prst="triangle">
              <a:avLst>
                <a:gd name="adj" fmla="val 0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Isosceles Triangle 61"/>
            <p:cNvSpPr/>
            <p:nvPr/>
          </p:nvSpPr>
          <p:spPr>
            <a:xfrm rot="10800000">
              <a:off x="3754986" y="415796"/>
              <a:ext cx="396239" cy="384531"/>
            </a:xfrm>
            <a:prstGeom prst="triangle">
              <a:avLst>
                <a:gd name="adj" fmla="val 267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763122" y="4561367"/>
            <a:ext cx="548816" cy="738169"/>
            <a:chOff x="2590800" y="415796"/>
            <a:chExt cx="1560425" cy="209880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7" name="Rectangle 56"/>
            <p:cNvSpPr/>
            <p:nvPr/>
          </p:nvSpPr>
          <p:spPr>
            <a:xfrm>
              <a:off x="2590800" y="457200"/>
              <a:ext cx="1524000" cy="2057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Isosceles Triangle 57"/>
            <p:cNvSpPr/>
            <p:nvPr/>
          </p:nvSpPr>
          <p:spPr>
            <a:xfrm rot="10800000" flipH="1" flipV="1">
              <a:off x="3782633" y="471839"/>
              <a:ext cx="320040" cy="320040"/>
            </a:xfrm>
            <a:prstGeom prst="triangle">
              <a:avLst>
                <a:gd name="adj" fmla="val 0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Isosceles Triangle 58"/>
            <p:cNvSpPr/>
            <p:nvPr/>
          </p:nvSpPr>
          <p:spPr>
            <a:xfrm rot="10800000">
              <a:off x="3754986" y="415796"/>
              <a:ext cx="396239" cy="384531"/>
            </a:xfrm>
            <a:prstGeom prst="triangle">
              <a:avLst>
                <a:gd name="adj" fmla="val 267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372722" y="4561367"/>
            <a:ext cx="548816" cy="738169"/>
            <a:chOff x="2590800" y="415796"/>
            <a:chExt cx="1560425" cy="209880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4" name="Rectangle 53"/>
            <p:cNvSpPr/>
            <p:nvPr/>
          </p:nvSpPr>
          <p:spPr>
            <a:xfrm>
              <a:off x="2590800" y="457200"/>
              <a:ext cx="1524000" cy="20574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Isosceles Triangle 54"/>
            <p:cNvSpPr/>
            <p:nvPr/>
          </p:nvSpPr>
          <p:spPr>
            <a:xfrm rot="10800000" flipH="1" flipV="1">
              <a:off x="3782633" y="471839"/>
              <a:ext cx="320040" cy="320040"/>
            </a:xfrm>
            <a:prstGeom prst="triangle">
              <a:avLst>
                <a:gd name="adj" fmla="val 0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Isosceles Triangle 55"/>
            <p:cNvSpPr/>
            <p:nvPr/>
          </p:nvSpPr>
          <p:spPr>
            <a:xfrm rot="10800000">
              <a:off x="3754986" y="415796"/>
              <a:ext cx="396239" cy="384531"/>
            </a:xfrm>
            <a:prstGeom prst="triangle">
              <a:avLst>
                <a:gd name="adj" fmla="val 267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032582" y="4708202"/>
            <a:ext cx="7901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SUB-</a:t>
            </a:r>
            <a:br>
              <a:rPr lang="en-US" sz="900" dirty="0"/>
            </a:br>
            <a:r>
              <a:rPr lang="en-US" sz="900" dirty="0"/>
              <a:t>CATEGORY</a:t>
            </a:r>
          </a:p>
          <a:p>
            <a:pPr algn="ctr"/>
            <a:r>
              <a:rPr lang="en-US" sz="900" dirty="0"/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640413" y="4707324"/>
            <a:ext cx="7901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SUB-</a:t>
            </a:r>
            <a:br>
              <a:rPr lang="en-US" sz="900" dirty="0"/>
            </a:br>
            <a:r>
              <a:rPr lang="en-US" sz="900" dirty="0"/>
              <a:t>CATEGORY</a:t>
            </a:r>
          </a:p>
          <a:p>
            <a:pPr algn="ctr"/>
            <a:r>
              <a:rPr lang="en-US" sz="900" dirty="0"/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250013" y="4709858"/>
            <a:ext cx="7901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SUB-</a:t>
            </a:r>
            <a:br>
              <a:rPr lang="en-US" sz="900" dirty="0"/>
            </a:br>
            <a:r>
              <a:rPr lang="en-US" sz="900" dirty="0"/>
              <a:t>CATEGORY</a:t>
            </a:r>
          </a:p>
          <a:p>
            <a:pPr algn="ctr"/>
            <a:r>
              <a:rPr lang="en-US" sz="900" dirty="0"/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037682" y="5261990"/>
            <a:ext cx="7901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accent4">
                    <a:lumMod val="75000"/>
                  </a:schemeClr>
                </a:solidFill>
              </a:rPr>
              <a:t>Product 1</a:t>
            </a:r>
          </a:p>
          <a:p>
            <a:pPr algn="ctr"/>
            <a:r>
              <a:rPr lang="en-US" sz="900" dirty="0">
                <a:solidFill>
                  <a:schemeClr val="accent4">
                    <a:lumMod val="75000"/>
                  </a:schemeClr>
                </a:solidFill>
              </a:rPr>
              <a:t>Product 2</a:t>
            </a:r>
          </a:p>
          <a:p>
            <a:pPr algn="ctr"/>
            <a:r>
              <a:rPr lang="en-US" sz="900" dirty="0">
                <a:solidFill>
                  <a:schemeClr val="accent4">
                    <a:lumMod val="75000"/>
                  </a:schemeClr>
                </a:solidFill>
              </a:rPr>
              <a:t>Product 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640413" y="5261990"/>
            <a:ext cx="7901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accent4">
                    <a:lumMod val="75000"/>
                  </a:schemeClr>
                </a:solidFill>
              </a:rPr>
              <a:t>Product 1</a:t>
            </a:r>
          </a:p>
          <a:p>
            <a:pPr algn="ctr"/>
            <a:r>
              <a:rPr lang="en-US" sz="900" dirty="0">
                <a:solidFill>
                  <a:schemeClr val="accent4">
                    <a:lumMod val="75000"/>
                  </a:schemeClr>
                </a:solidFill>
              </a:rPr>
              <a:t>Product 2</a:t>
            </a:r>
          </a:p>
          <a:p>
            <a:pPr algn="ctr"/>
            <a:r>
              <a:rPr lang="en-US" sz="900" dirty="0">
                <a:solidFill>
                  <a:schemeClr val="accent4">
                    <a:lumMod val="75000"/>
                  </a:schemeClr>
                </a:solidFill>
              </a:rPr>
              <a:t>Product 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262415" y="5261990"/>
            <a:ext cx="7901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accent4">
                    <a:lumMod val="75000"/>
                  </a:schemeClr>
                </a:solidFill>
              </a:rPr>
              <a:t>Product 1</a:t>
            </a:r>
          </a:p>
          <a:p>
            <a:pPr algn="ctr"/>
            <a:r>
              <a:rPr lang="en-US" sz="900" dirty="0">
                <a:solidFill>
                  <a:schemeClr val="accent4">
                    <a:lumMod val="75000"/>
                  </a:schemeClr>
                </a:solidFill>
              </a:rPr>
              <a:t>Product 2</a:t>
            </a:r>
          </a:p>
          <a:p>
            <a:pPr algn="ctr"/>
            <a:r>
              <a:rPr lang="en-US" sz="900" dirty="0">
                <a:solidFill>
                  <a:schemeClr val="accent4">
                    <a:lumMod val="75000"/>
                  </a:schemeClr>
                </a:solidFill>
              </a:rPr>
              <a:t>Product 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81901" y="1782850"/>
            <a:ext cx="2293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</a:rPr>
              <a:t>Navigational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95662" y="3460729"/>
            <a:ext cx="2675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Investigational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812102" y="3460729"/>
            <a:ext cx="2446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Informational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-2458" y="4707770"/>
            <a:ext cx="2501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Transactional</a:t>
            </a:r>
          </a:p>
        </p:txBody>
      </p:sp>
      <p:cxnSp>
        <p:nvCxnSpPr>
          <p:cNvPr id="49" name="Straight Arrow Connector 48"/>
          <p:cNvCxnSpPr>
            <a:endCxn id="84" idx="3"/>
          </p:cNvCxnSpPr>
          <p:nvPr/>
        </p:nvCxnSpPr>
        <p:spPr>
          <a:xfrm flipH="1">
            <a:off x="6905242" y="2015164"/>
            <a:ext cx="1042172" cy="1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8728842" y="3691561"/>
            <a:ext cx="1042172" cy="1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2922621" y="3691561"/>
            <a:ext cx="1042172" cy="1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2526158" y="4930758"/>
            <a:ext cx="1042172" cy="1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2536772" y="4929165"/>
            <a:ext cx="1048894" cy="575706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endCxn id="80" idx="5"/>
          </p:cNvCxnSpPr>
          <p:nvPr/>
        </p:nvCxnSpPr>
        <p:spPr>
          <a:xfrm flipH="1">
            <a:off x="6150667" y="2167564"/>
            <a:ext cx="1949147" cy="93355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endCxn id="62" idx="3"/>
          </p:cNvCxnSpPr>
          <p:nvPr/>
        </p:nvCxnSpPr>
        <p:spPr>
          <a:xfrm flipH="1">
            <a:off x="6698613" y="2259077"/>
            <a:ext cx="1701068" cy="230229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H="1">
            <a:off x="7702649" y="2300287"/>
            <a:ext cx="1059126" cy="320458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50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4 Steps to Match Intent </a:t>
            </a:r>
            <a:br>
              <a:rPr lang="en-US" b="1" dirty="0"/>
            </a:br>
            <a:r>
              <a:rPr lang="en-US" b="1" dirty="0"/>
              <a:t>with Landing Pages </a:t>
            </a:r>
          </a:p>
        </p:txBody>
      </p:sp>
    </p:spTree>
    <p:extLst>
      <p:ext uri="{BB962C8B-B14F-4D97-AF65-F5344CB8AC3E}">
        <p14:creationId xmlns:p14="http://schemas.microsoft.com/office/powerpoint/2010/main" val="1699972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ooks, Spine, Colors, Pastel, Hardcover, Liter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460283" y="-2030942"/>
            <a:ext cx="6684843" cy="1178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300" b="1" dirty="0">
                <a:solidFill>
                  <a:srgbClr val="EC352C"/>
                </a:solidFill>
                <a:latin typeface="Arial Black" panose="020B0A04020102020204" pitchFamily="34" charset="0"/>
              </a:rPr>
              <a:t>1</a:t>
            </a:r>
            <a:endParaRPr lang="en-US" sz="74300" dirty="0">
              <a:solidFill>
                <a:srgbClr val="EC352C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en-US" dirty="0"/>
              <a:t>Determine the intent of every </a:t>
            </a:r>
            <a:r>
              <a:rPr lang="en-US" dirty="0">
                <a:solidFill>
                  <a:srgbClr val="CA1D13"/>
                </a:solidFill>
              </a:rPr>
              <a:t>URL</a:t>
            </a:r>
          </a:p>
        </p:txBody>
      </p:sp>
      <p:sp>
        <p:nvSpPr>
          <p:cNvPr id="8" name="Rectangle 7"/>
          <p:cNvSpPr/>
          <p:nvPr/>
        </p:nvSpPr>
        <p:spPr>
          <a:xfrm rot="16200000">
            <a:off x="806622" y="4072979"/>
            <a:ext cx="4800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Arial Black" panose="020B0A04020102020204" pitchFamily="34" charset="0"/>
              </a:rPr>
              <a:t>Existing URLs</a:t>
            </a:r>
          </a:p>
        </p:txBody>
      </p:sp>
      <p:sp>
        <p:nvSpPr>
          <p:cNvPr id="11" name="Rectangle 10"/>
          <p:cNvSpPr/>
          <p:nvPr/>
        </p:nvSpPr>
        <p:spPr>
          <a:xfrm rot="16200000">
            <a:off x="2451437" y="4103759"/>
            <a:ext cx="4800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Arial Black" panose="020B0A04020102020204" pitchFamily="34" charset="0"/>
              </a:rPr>
              <a:t>Before creating</a:t>
            </a:r>
          </a:p>
        </p:txBody>
      </p:sp>
      <p:sp>
        <p:nvSpPr>
          <p:cNvPr id="13" name="Rectangle 12"/>
          <p:cNvSpPr/>
          <p:nvPr/>
        </p:nvSpPr>
        <p:spPr>
          <a:xfrm rot="16200000">
            <a:off x="-683097" y="3978077"/>
            <a:ext cx="464454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latin typeface="Arial Black" panose="020B0A04020102020204" pitchFamily="34" charset="0"/>
              </a:rPr>
              <a:t>Focus on</a:t>
            </a:r>
          </a:p>
        </p:txBody>
      </p:sp>
      <p:sp>
        <p:nvSpPr>
          <p:cNvPr id="14" name="Rectangle 13"/>
          <p:cNvSpPr/>
          <p:nvPr/>
        </p:nvSpPr>
        <p:spPr>
          <a:xfrm rot="16200000">
            <a:off x="4024253" y="3996038"/>
            <a:ext cx="4800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atin typeface="Arial Black" panose="020B0A04020102020204" pitchFamily="34" charset="0"/>
              </a:rPr>
              <a:t>New pages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1" y="0"/>
            <a:ext cx="948180" cy="723900"/>
            <a:chOff x="-1" y="0"/>
            <a:chExt cx="948180" cy="723900"/>
          </a:xfrm>
        </p:grpSpPr>
        <p:sp>
          <p:nvSpPr>
            <p:cNvPr id="16" name="Rectangle 15"/>
            <p:cNvSpPr/>
            <p:nvPr/>
          </p:nvSpPr>
          <p:spPr>
            <a:xfrm>
              <a:off x="-1" y="0"/>
              <a:ext cx="948180" cy="7239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400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ea typeface="Tahoma" panose="020B0604030504040204" pitchFamily="34" charset="0"/>
                <a:cs typeface="Gotham Bold" pitchFamily="50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" y="105649"/>
              <a:ext cx="914400" cy="520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7719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f you’re colorblind…you won’t even know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5319" y="-2665317"/>
            <a:ext cx="6858317" cy="1218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8153400" y="1752600"/>
            <a:ext cx="4648200" cy="4343400"/>
          </a:xfrm>
          <a:prstGeom prst="roundRect">
            <a:avLst/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Marketers have </a:t>
            </a:r>
            <a:r>
              <a:rPr lang="en-US" dirty="0">
                <a:solidFill>
                  <a:srgbClr val="C00000"/>
                </a:solidFill>
              </a:rPr>
              <a:t>one </a:t>
            </a:r>
            <a:r>
              <a:rPr lang="en-US" dirty="0"/>
              <a:t>job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0" y="1981200"/>
            <a:ext cx="39624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200" dirty="0"/>
              <a:t>Gain new customers </a:t>
            </a:r>
            <a:br>
              <a:rPr lang="en-US" sz="3200" dirty="0"/>
            </a:br>
            <a:endParaRPr lang="en-US" sz="32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200" dirty="0"/>
              <a:t>Generate more sales 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en-US" sz="3200" dirty="0"/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200" dirty="0"/>
              <a:t>Become an authority</a:t>
            </a:r>
          </a:p>
        </p:txBody>
      </p:sp>
      <p:sp>
        <p:nvSpPr>
          <p:cNvPr id="2" name="Multiply 1"/>
          <p:cNvSpPr/>
          <p:nvPr/>
        </p:nvSpPr>
        <p:spPr>
          <a:xfrm>
            <a:off x="8256896" y="1898273"/>
            <a:ext cx="762000" cy="685800"/>
          </a:xfrm>
          <a:prstGeom prst="mathMultiply">
            <a:avLst>
              <a:gd name="adj1" fmla="val 1556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y 7"/>
          <p:cNvSpPr/>
          <p:nvPr/>
        </p:nvSpPr>
        <p:spPr>
          <a:xfrm>
            <a:off x="8256896" y="3352474"/>
            <a:ext cx="762000" cy="685800"/>
          </a:xfrm>
          <a:prstGeom prst="mathMultiply">
            <a:avLst>
              <a:gd name="adj1" fmla="val 1556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-1" y="0"/>
            <a:ext cx="948180" cy="723900"/>
            <a:chOff x="-1" y="0"/>
            <a:chExt cx="948180" cy="723900"/>
          </a:xfrm>
        </p:grpSpPr>
        <p:sp>
          <p:nvSpPr>
            <p:cNvPr id="10" name="Rectangle 9"/>
            <p:cNvSpPr/>
            <p:nvPr/>
          </p:nvSpPr>
          <p:spPr>
            <a:xfrm>
              <a:off x="-1" y="0"/>
              <a:ext cx="948180" cy="7239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400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ea typeface="Tahoma" panose="020B0604030504040204" pitchFamily="34" charset="0"/>
                <a:cs typeface="Gotham Bold" pitchFamily="50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" y="105649"/>
              <a:ext cx="914400" cy="520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420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32358" y="-2030942"/>
            <a:ext cx="6684843" cy="1178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300" b="1" dirty="0">
                <a:solidFill>
                  <a:srgbClr val="EC352C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anchor="b">
            <a:normAutofit/>
          </a:bodyPr>
          <a:lstStyle/>
          <a:p>
            <a:r>
              <a:rPr lang="en-US" b="1" dirty="0"/>
              <a:t>Determine the intent of every </a:t>
            </a:r>
            <a:r>
              <a:rPr lang="en-US" b="1" dirty="0">
                <a:solidFill>
                  <a:srgbClr val="CA1D13"/>
                </a:solidFill>
              </a:rPr>
              <a:t>keyword</a:t>
            </a:r>
            <a:endParaRPr lang="en-US" dirty="0">
              <a:solidFill>
                <a:srgbClr val="CA1D13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33400" y="4648200"/>
            <a:ext cx="6541867" cy="14016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10791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rgbClr val="CA1D13"/>
                </a:solidFill>
                <a:latin typeface="Arial Black" panose="020B0A04020102020204" pitchFamily="34" charset="0"/>
              </a:rPr>
              <a:t>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CA1D13"/>
                </a:solidFill>
                <a:effectLst/>
                <a:latin typeface="Arial Black" panose="020B0A04020102020204" pitchFamily="34" charset="0"/>
              </a:rPr>
              <a:t>hink about what the searcher expects to find when they conduct each search.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66314"/>
            <a:ext cx="7848600" cy="29770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12235" y="1266314"/>
            <a:ext cx="2462306" cy="2977056"/>
          </a:xfrm>
          <a:prstGeom prst="rect">
            <a:avLst/>
          </a:prstGeom>
          <a:noFill/>
          <a:ln w="38100">
            <a:solidFill>
              <a:srgbClr val="CA1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058611" y="2754842"/>
            <a:ext cx="1170602" cy="53985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10791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shop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295153" y="2257943"/>
            <a:ext cx="1981200" cy="53985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10791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research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580664" y="3264893"/>
            <a:ext cx="1004401" cy="53985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10791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buy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98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282162" y="-1989998"/>
            <a:ext cx="6428363" cy="11326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3100" b="1" dirty="0">
                <a:solidFill>
                  <a:srgbClr val="EC352C"/>
                </a:solidFill>
                <a:latin typeface="Arial Black" panose="020B0A04020102020204" pitchFamily="34" charset="0"/>
              </a:rPr>
              <a:t>3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2436091" y="1281465"/>
            <a:ext cx="5316660" cy="4480864"/>
            <a:chOff x="3065674" y="-5319369"/>
            <a:chExt cx="5316660" cy="4480864"/>
          </a:xfrm>
        </p:grpSpPr>
        <p:cxnSp>
          <p:nvCxnSpPr>
            <p:cNvPr id="96" name="Straight Connector 95"/>
            <p:cNvCxnSpPr>
              <a:stCxn id="155" idx="2"/>
              <a:endCxn id="140" idx="0"/>
            </p:cNvCxnSpPr>
            <p:nvPr/>
          </p:nvCxnSpPr>
          <p:spPr>
            <a:xfrm flipH="1">
              <a:off x="6050517" y="-2231289"/>
              <a:ext cx="561859" cy="192449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155" idx="2"/>
              <a:endCxn id="137" idx="0"/>
            </p:cNvCxnSpPr>
            <p:nvPr/>
          </p:nvCxnSpPr>
          <p:spPr>
            <a:xfrm>
              <a:off x="6612376" y="-2231289"/>
              <a:ext cx="47741" cy="192449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155" idx="2"/>
              <a:endCxn id="134" idx="0"/>
            </p:cNvCxnSpPr>
            <p:nvPr/>
          </p:nvCxnSpPr>
          <p:spPr>
            <a:xfrm>
              <a:off x="6612376" y="-2231289"/>
              <a:ext cx="657341" cy="192449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161" idx="2"/>
              <a:endCxn id="149" idx="0"/>
            </p:cNvCxnSpPr>
            <p:nvPr/>
          </p:nvCxnSpPr>
          <p:spPr>
            <a:xfrm flipH="1">
              <a:off x="3454617" y="-2231289"/>
              <a:ext cx="662087" cy="198892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stCxn id="161" idx="2"/>
              <a:endCxn id="146" idx="0"/>
            </p:cNvCxnSpPr>
            <p:nvPr/>
          </p:nvCxnSpPr>
          <p:spPr>
            <a:xfrm flipH="1">
              <a:off x="4064217" y="-2231289"/>
              <a:ext cx="52487" cy="198892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161" idx="2"/>
              <a:endCxn id="143" idx="0"/>
            </p:cNvCxnSpPr>
            <p:nvPr/>
          </p:nvCxnSpPr>
          <p:spPr>
            <a:xfrm>
              <a:off x="4116704" y="-2231289"/>
              <a:ext cx="557113" cy="198892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164" idx="2"/>
              <a:endCxn id="161" idx="0"/>
            </p:cNvCxnSpPr>
            <p:nvPr/>
          </p:nvCxnSpPr>
          <p:spPr>
            <a:xfrm flipH="1">
              <a:off x="4116704" y="-3907689"/>
              <a:ext cx="1905000" cy="292569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>
              <a:stCxn id="164" idx="2"/>
              <a:endCxn id="158" idx="0"/>
            </p:cNvCxnSpPr>
            <p:nvPr/>
          </p:nvCxnSpPr>
          <p:spPr>
            <a:xfrm flipH="1">
              <a:off x="5379448" y="-3907689"/>
              <a:ext cx="642256" cy="292569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>
              <a:stCxn id="164" idx="2"/>
              <a:endCxn id="155" idx="0"/>
            </p:cNvCxnSpPr>
            <p:nvPr/>
          </p:nvCxnSpPr>
          <p:spPr>
            <a:xfrm>
              <a:off x="6021704" y="-3907689"/>
              <a:ext cx="590672" cy="292569"/>
            </a:xfrm>
            <a:prstGeom prst="line">
              <a:avLst/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>
              <a:stCxn id="164" idx="2"/>
              <a:endCxn id="152" idx="0"/>
            </p:cNvCxnSpPr>
            <p:nvPr/>
          </p:nvCxnSpPr>
          <p:spPr>
            <a:xfrm>
              <a:off x="6021704" y="-3907689"/>
              <a:ext cx="1823600" cy="292569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" name="Group 105"/>
            <p:cNvGrpSpPr/>
            <p:nvPr/>
          </p:nvGrpSpPr>
          <p:grpSpPr>
            <a:xfrm>
              <a:off x="5509174" y="-5319369"/>
              <a:ext cx="1049560" cy="1411680"/>
              <a:chOff x="2590800" y="415796"/>
              <a:chExt cx="1560425" cy="2098804"/>
            </a:xfrm>
          </p:grpSpPr>
          <p:sp>
            <p:nvSpPr>
              <p:cNvPr id="164" name="Rectangle 163"/>
              <p:cNvSpPr/>
              <p:nvPr/>
            </p:nvSpPr>
            <p:spPr>
              <a:xfrm>
                <a:off x="2590800" y="457200"/>
                <a:ext cx="1524000" cy="20574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Isosceles Triangle 164"/>
              <p:cNvSpPr/>
              <p:nvPr/>
            </p:nvSpPr>
            <p:spPr>
              <a:xfrm rot="10800000" flipH="1" flipV="1">
                <a:off x="3782633" y="471839"/>
                <a:ext cx="320040" cy="320040"/>
              </a:xfrm>
              <a:prstGeom prst="triangle">
                <a:avLst>
                  <a:gd name="adj" fmla="val 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Isosceles Triangle 165"/>
              <p:cNvSpPr/>
              <p:nvPr/>
            </p:nvSpPr>
            <p:spPr>
              <a:xfrm rot="10800000">
                <a:off x="3754986" y="415796"/>
                <a:ext cx="396239" cy="384531"/>
              </a:xfrm>
              <a:prstGeom prst="triangle">
                <a:avLst>
                  <a:gd name="adj" fmla="val 2673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3604174" y="-3642969"/>
              <a:ext cx="1049560" cy="1411680"/>
              <a:chOff x="2590800" y="415796"/>
              <a:chExt cx="1560425" cy="2098804"/>
            </a:xfrm>
          </p:grpSpPr>
          <p:sp>
            <p:nvSpPr>
              <p:cNvPr id="161" name="Rectangle 160"/>
              <p:cNvSpPr/>
              <p:nvPr/>
            </p:nvSpPr>
            <p:spPr>
              <a:xfrm>
                <a:off x="2590800" y="457200"/>
                <a:ext cx="1524000" cy="20574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Isosceles Triangle 161"/>
              <p:cNvSpPr/>
              <p:nvPr/>
            </p:nvSpPr>
            <p:spPr>
              <a:xfrm rot="10800000" flipH="1" flipV="1">
                <a:off x="3782633" y="471839"/>
                <a:ext cx="320040" cy="320040"/>
              </a:xfrm>
              <a:prstGeom prst="triangle">
                <a:avLst>
                  <a:gd name="adj" fmla="val 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Isosceles Triangle 162"/>
              <p:cNvSpPr/>
              <p:nvPr/>
            </p:nvSpPr>
            <p:spPr>
              <a:xfrm rot="10800000">
                <a:off x="3754986" y="415796"/>
                <a:ext cx="396239" cy="384531"/>
              </a:xfrm>
              <a:prstGeom prst="triangle">
                <a:avLst>
                  <a:gd name="adj" fmla="val 2673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>
              <a:off x="4866918" y="-3642969"/>
              <a:ext cx="1049560" cy="1411680"/>
              <a:chOff x="2590800" y="415796"/>
              <a:chExt cx="1560425" cy="2098804"/>
            </a:xfrm>
          </p:grpSpPr>
          <p:sp>
            <p:nvSpPr>
              <p:cNvPr id="158" name="Rectangle 157"/>
              <p:cNvSpPr/>
              <p:nvPr/>
            </p:nvSpPr>
            <p:spPr>
              <a:xfrm>
                <a:off x="2590800" y="457200"/>
                <a:ext cx="1524000" cy="20574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Isosceles Triangle 158"/>
              <p:cNvSpPr/>
              <p:nvPr/>
            </p:nvSpPr>
            <p:spPr>
              <a:xfrm rot="10800000" flipH="1" flipV="1">
                <a:off x="3782633" y="471839"/>
                <a:ext cx="320040" cy="320040"/>
              </a:xfrm>
              <a:prstGeom prst="triangle">
                <a:avLst>
                  <a:gd name="adj" fmla="val 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Isosceles Triangle 159"/>
              <p:cNvSpPr/>
              <p:nvPr/>
            </p:nvSpPr>
            <p:spPr>
              <a:xfrm rot="10800000">
                <a:off x="3754986" y="415796"/>
                <a:ext cx="396239" cy="384531"/>
              </a:xfrm>
              <a:prstGeom prst="triangle">
                <a:avLst>
                  <a:gd name="adj" fmla="val 2673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6099846" y="-3642969"/>
              <a:ext cx="1049560" cy="1411680"/>
              <a:chOff x="2590800" y="415796"/>
              <a:chExt cx="1560425" cy="2098804"/>
            </a:xfrm>
          </p:grpSpPr>
          <p:sp>
            <p:nvSpPr>
              <p:cNvPr id="155" name="Rectangle 154"/>
              <p:cNvSpPr/>
              <p:nvPr/>
            </p:nvSpPr>
            <p:spPr>
              <a:xfrm>
                <a:off x="2590800" y="457200"/>
                <a:ext cx="1524000" cy="20574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Isosceles Triangle 155"/>
              <p:cNvSpPr/>
              <p:nvPr/>
            </p:nvSpPr>
            <p:spPr>
              <a:xfrm rot="10800000" flipH="1" flipV="1">
                <a:off x="3782633" y="471839"/>
                <a:ext cx="320040" cy="320040"/>
              </a:xfrm>
              <a:prstGeom prst="triangle">
                <a:avLst>
                  <a:gd name="adj" fmla="val 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Isosceles Triangle 156"/>
              <p:cNvSpPr/>
              <p:nvPr/>
            </p:nvSpPr>
            <p:spPr>
              <a:xfrm rot="10800000">
                <a:off x="3754986" y="415796"/>
                <a:ext cx="396239" cy="384531"/>
              </a:xfrm>
              <a:prstGeom prst="triangle">
                <a:avLst>
                  <a:gd name="adj" fmla="val 2673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>
              <a:off x="7332774" y="-3642969"/>
              <a:ext cx="1049560" cy="1411680"/>
              <a:chOff x="2590800" y="415796"/>
              <a:chExt cx="1560425" cy="2098804"/>
            </a:xfrm>
          </p:grpSpPr>
          <p:sp>
            <p:nvSpPr>
              <p:cNvPr id="152" name="Rectangle 151"/>
              <p:cNvSpPr/>
              <p:nvPr/>
            </p:nvSpPr>
            <p:spPr>
              <a:xfrm>
                <a:off x="2590800" y="457200"/>
                <a:ext cx="1524000" cy="20574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Isosceles Triangle 152"/>
              <p:cNvSpPr/>
              <p:nvPr/>
            </p:nvSpPr>
            <p:spPr>
              <a:xfrm rot="10800000" flipH="1" flipV="1">
                <a:off x="3782633" y="471839"/>
                <a:ext cx="320040" cy="320040"/>
              </a:xfrm>
              <a:prstGeom prst="triangle">
                <a:avLst>
                  <a:gd name="adj" fmla="val 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Isosceles Triangle 153"/>
              <p:cNvSpPr/>
              <p:nvPr/>
            </p:nvSpPr>
            <p:spPr>
              <a:xfrm rot="10800000">
                <a:off x="3754986" y="415796"/>
                <a:ext cx="396239" cy="384531"/>
              </a:xfrm>
              <a:prstGeom prst="triangle">
                <a:avLst>
                  <a:gd name="adj" fmla="val 2673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3186614" y="-2046959"/>
              <a:ext cx="548816" cy="738169"/>
              <a:chOff x="2590800" y="415796"/>
              <a:chExt cx="1560425" cy="2098804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149" name="Rectangle 148"/>
              <p:cNvSpPr/>
              <p:nvPr/>
            </p:nvSpPr>
            <p:spPr>
              <a:xfrm>
                <a:off x="2590800" y="457200"/>
                <a:ext cx="1524000" cy="20574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Isosceles Triangle 149"/>
              <p:cNvSpPr/>
              <p:nvPr/>
            </p:nvSpPr>
            <p:spPr>
              <a:xfrm rot="10800000" flipH="1" flipV="1">
                <a:off x="3782633" y="471839"/>
                <a:ext cx="320040" cy="320040"/>
              </a:xfrm>
              <a:prstGeom prst="triangle">
                <a:avLst>
                  <a:gd name="adj" fmla="val 0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Isosceles Triangle 150"/>
              <p:cNvSpPr/>
              <p:nvPr/>
            </p:nvSpPr>
            <p:spPr>
              <a:xfrm rot="10800000">
                <a:off x="3754986" y="415796"/>
                <a:ext cx="396239" cy="384531"/>
              </a:xfrm>
              <a:prstGeom prst="triangle">
                <a:avLst>
                  <a:gd name="adj" fmla="val 2673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2" name="Group 111"/>
            <p:cNvGrpSpPr/>
            <p:nvPr/>
          </p:nvGrpSpPr>
          <p:grpSpPr>
            <a:xfrm>
              <a:off x="3796214" y="-2046959"/>
              <a:ext cx="548816" cy="738169"/>
              <a:chOff x="2590800" y="415796"/>
              <a:chExt cx="1560425" cy="2098804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146" name="Rectangle 145"/>
              <p:cNvSpPr/>
              <p:nvPr/>
            </p:nvSpPr>
            <p:spPr>
              <a:xfrm>
                <a:off x="2590800" y="457200"/>
                <a:ext cx="1524000" cy="20574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Isosceles Triangle 146"/>
              <p:cNvSpPr/>
              <p:nvPr/>
            </p:nvSpPr>
            <p:spPr>
              <a:xfrm rot="10800000" flipH="1" flipV="1">
                <a:off x="3782633" y="471839"/>
                <a:ext cx="320040" cy="320040"/>
              </a:xfrm>
              <a:prstGeom prst="triangle">
                <a:avLst>
                  <a:gd name="adj" fmla="val 0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Isosceles Triangle 147"/>
              <p:cNvSpPr/>
              <p:nvPr/>
            </p:nvSpPr>
            <p:spPr>
              <a:xfrm rot="10800000">
                <a:off x="3754986" y="415796"/>
                <a:ext cx="396239" cy="384531"/>
              </a:xfrm>
              <a:prstGeom prst="triangle">
                <a:avLst>
                  <a:gd name="adj" fmla="val 2673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3" name="Group 112"/>
            <p:cNvGrpSpPr/>
            <p:nvPr/>
          </p:nvGrpSpPr>
          <p:grpSpPr>
            <a:xfrm>
              <a:off x="4405814" y="-2046959"/>
              <a:ext cx="548816" cy="738169"/>
              <a:chOff x="2590800" y="415796"/>
              <a:chExt cx="1560425" cy="2098804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143" name="Rectangle 142"/>
              <p:cNvSpPr/>
              <p:nvPr/>
            </p:nvSpPr>
            <p:spPr>
              <a:xfrm>
                <a:off x="2590800" y="457200"/>
                <a:ext cx="1524000" cy="20574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Isosceles Triangle 143"/>
              <p:cNvSpPr/>
              <p:nvPr/>
            </p:nvSpPr>
            <p:spPr>
              <a:xfrm rot="10800000" flipH="1" flipV="1">
                <a:off x="3782633" y="471839"/>
                <a:ext cx="320040" cy="320040"/>
              </a:xfrm>
              <a:prstGeom prst="triangle">
                <a:avLst>
                  <a:gd name="adj" fmla="val 0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Isosceles Triangle 144"/>
              <p:cNvSpPr/>
              <p:nvPr/>
            </p:nvSpPr>
            <p:spPr>
              <a:xfrm rot="10800000">
                <a:off x="3754986" y="415796"/>
                <a:ext cx="396239" cy="384531"/>
              </a:xfrm>
              <a:prstGeom prst="triangle">
                <a:avLst>
                  <a:gd name="adj" fmla="val 2673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4" name="TextBox 113"/>
            <p:cNvSpPr txBox="1"/>
            <p:nvPr/>
          </p:nvSpPr>
          <p:spPr>
            <a:xfrm>
              <a:off x="5626403" y="-4784271"/>
              <a:ext cx="7906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HOME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3634873" y="-3061705"/>
              <a:ext cx="9636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CATEGORY 1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897617" y="-3061705"/>
              <a:ext cx="9636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CATEGORY 2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6129662" y="-3056703"/>
              <a:ext cx="9636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CATEGORY 3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576406" y="-3061706"/>
              <a:ext cx="5291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BLOG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065674" y="-1900124"/>
              <a:ext cx="79013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SUB-</a:t>
              </a:r>
              <a:br>
                <a:rPr lang="en-US" sz="900" dirty="0"/>
              </a:br>
              <a:r>
                <a:rPr lang="en-US" sz="900" dirty="0"/>
                <a:t>CATEGORY</a:t>
              </a:r>
            </a:p>
            <a:p>
              <a:pPr algn="ctr"/>
              <a:r>
                <a:rPr lang="en-US" sz="900" dirty="0"/>
                <a:t>1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673505" y="-1901002"/>
              <a:ext cx="79013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SUB-</a:t>
              </a:r>
              <a:br>
                <a:rPr lang="en-US" sz="900" dirty="0"/>
              </a:br>
              <a:r>
                <a:rPr lang="en-US" sz="900" dirty="0"/>
                <a:t>CATEGORY</a:t>
              </a:r>
            </a:p>
            <a:p>
              <a:pPr algn="ctr"/>
              <a:r>
                <a:rPr lang="en-US" sz="900" dirty="0"/>
                <a:t>2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283105" y="-1898468"/>
              <a:ext cx="79013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SUB-</a:t>
              </a:r>
              <a:br>
                <a:rPr lang="en-US" sz="900" dirty="0"/>
              </a:br>
              <a:r>
                <a:rPr lang="en-US" sz="900" dirty="0"/>
                <a:t>CATEGORY</a:t>
              </a:r>
            </a:p>
            <a:p>
              <a:pPr algn="ctr"/>
              <a:r>
                <a:rPr lang="en-US" sz="900" dirty="0"/>
                <a:t>3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070774" y="-1346336"/>
              <a:ext cx="79013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accent4">
                      <a:lumMod val="75000"/>
                    </a:schemeClr>
                  </a:solidFill>
                </a:rPr>
                <a:t>Product 1</a:t>
              </a:r>
            </a:p>
            <a:p>
              <a:pPr algn="ctr"/>
              <a:r>
                <a:rPr lang="en-US" sz="900" dirty="0">
                  <a:solidFill>
                    <a:schemeClr val="accent4">
                      <a:lumMod val="75000"/>
                    </a:schemeClr>
                  </a:solidFill>
                </a:rPr>
                <a:t>Product 2</a:t>
              </a:r>
            </a:p>
            <a:p>
              <a:pPr algn="ctr"/>
              <a:r>
                <a:rPr lang="en-US" sz="900" dirty="0">
                  <a:solidFill>
                    <a:schemeClr val="accent4">
                      <a:lumMod val="75000"/>
                    </a:schemeClr>
                  </a:solidFill>
                </a:rPr>
                <a:t>Product 3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673505" y="-1346336"/>
              <a:ext cx="79013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accent4">
                      <a:lumMod val="75000"/>
                    </a:schemeClr>
                  </a:solidFill>
                </a:rPr>
                <a:t>Product 1</a:t>
              </a:r>
            </a:p>
            <a:p>
              <a:pPr algn="ctr"/>
              <a:r>
                <a:rPr lang="en-US" sz="900" dirty="0">
                  <a:solidFill>
                    <a:schemeClr val="accent4">
                      <a:lumMod val="75000"/>
                    </a:schemeClr>
                  </a:solidFill>
                </a:rPr>
                <a:t>Product 2</a:t>
              </a:r>
            </a:p>
            <a:p>
              <a:pPr algn="ctr"/>
              <a:r>
                <a:rPr lang="en-US" sz="900" dirty="0">
                  <a:solidFill>
                    <a:schemeClr val="accent4">
                      <a:lumMod val="75000"/>
                    </a:schemeClr>
                  </a:solidFill>
                </a:rPr>
                <a:t>Product 3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4295507" y="-1346336"/>
              <a:ext cx="79013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accent4">
                      <a:lumMod val="75000"/>
                    </a:schemeClr>
                  </a:solidFill>
                </a:rPr>
                <a:t>Product 1</a:t>
              </a:r>
            </a:p>
            <a:p>
              <a:pPr algn="ctr"/>
              <a:r>
                <a:rPr lang="en-US" sz="900" dirty="0">
                  <a:solidFill>
                    <a:schemeClr val="accent4">
                      <a:lumMod val="75000"/>
                    </a:schemeClr>
                  </a:solidFill>
                </a:rPr>
                <a:t>Product 2</a:t>
              </a:r>
            </a:p>
            <a:p>
              <a:pPr algn="ctr"/>
              <a:r>
                <a:rPr lang="en-US" sz="900" dirty="0">
                  <a:solidFill>
                    <a:schemeClr val="accent4">
                      <a:lumMod val="75000"/>
                    </a:schemeClr>
                  </a:solidFill>
                </a:rPr>
                <a:t>Product 3</a:t>
              </a:r>
            </a:p>
          </p:txBody>
        </p:sp>
        <p:grpSp>
          <p:nvGrpSpPr>
            <p:cNvPr id="125" name="Group 124"/>
            <p:cNvGrpSpPr/>
            <p:nvPr/>
          </p:nvGrpSpPr>
          <p:grpSpPr>
            <a:xfrm>
              <a:off x="5782514" y="-2053402"/>
              <a:ext cx="548816" cy="738169"/>
              <a:chOff x="2590800" y="415796"/>
              <a:chExt cx="1560425" cy="2098804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140" name="Rectangle 139"/>
              <p:cNvSpPr/>
              <p:nvPr/>
            </p:nvSpPr>
            <p:spPr>
              <a:xfrm>
                <a:off x="2590800" y="457200"/>
                <a:ext cx="1524000" cy="20574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Isosceles Triangle 140"/>
              <p:cNvSpPr/>
              <p:nvPr/>
            </p:nvSpPr>
            <p:spPr>
              <a:xfrm rot="10800000" flipH="1" flipV="1">
                <a:off x="3782633" y="471839"/>
                <a:ext cx="320040" cy="320040"/>
              </a:xfrm>
              <a:prstGeom prst="triangle">
                <a:avLst>
                  <a:gd name="adj" fmla="val 0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Isosceles Triangle 141"/>
              <p:cNvSpPr/>
              <p:nvPr/>
            </p:nvSpPr>
            <p:spPr>
              <a:xfrm rot="10800000">
                <a:off x="3754986" y="415796"/>
                <a:ext cx="396239" cy="384531"/>
              </a:xfrm>
              <a:prstGeom prst="triangle">
                <a:avLst>
                  <a:gd name="adj" fmla="val 2673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>
              <a:off x="6392114" y="-2053402"/>
              <a:ext cx="548816" cy="738169"/>
              <a:chOff x="2590800" y="415796"/>
              <a:chExt cx="1560425" cy="2098804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137" name="Rectangle 136"/>
              <p:cNvSpPr/>
              <p:nvPr/>
            </p:nvSpPr>
            <p:spPr>
              <a:xfrm>
                <a:off x="2590800" y="457200"/>
                <a:ext cx="1524000" cy="20574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Isosceles Triangle 137"/>
              <p:cNvSpPr/>
              <p:nvPr/>
            </p:nvSpPr>
            <p:spPr>
              <a:xfrm rot="10800000" flipH="1" flipV="1">
                <a:off x="3782633" y="471839"/>
                <a:ext cx="320040" cy="320040"/>
              </a:xfrm>
              <a:prstGeom prst="triangle">
                <a:avLst>
                  <a:gd name="adj" fmla="val 0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Isosceles Triangle 138"/>
              <p:cNvSpPr/>
              <p:nvPr/>
            </p:nvSpPr>
            <p:spPr>
              <a:xfrm rot="10800000">
                <a:off x="3754986" y="415796"/>
                <a:ext cx="396239" cy="384531"/>
              </a:xfrm>
              <a:prstGeom prst="triangle">
                <a:avLst>
                  <a:gd name="adj" fmla="val 2673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/>
            <p:cNvGrpSpPr/>
            <p:nvPr/>
          </p:nvGrpSpPr>
          <p:grpSpPr>
            <a:xfrm>
              <a:off x="7001714" y="-2053402"/>
              <a:ext cx="548816" cy="738169"/>
              <a:chOff x="2590800" y="415796"/>
              <a:chExt cx="1560425" cy="2098804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134" name="Rectangle 133"/>
              <p:cNvSpPr/>
              <p:nvPr/>
            </p:nvSpPr>
            <p:spPr>
              <a:xfrm>
                <a:off x="2590800" y="457200"/>
                <a:ext cx="1524000" cy="205740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Isosceles Triangle 134"/>
              <p:cNvSpPr/>
              <p:nvPr/>
            </p:nvSpPr>
            <p:spPr>
              <a:xfrm rot="10800000" flipH="1" flipV="1">
                <a:off x="3782633" y="471839"/>
                <a:ext cx="320040" cy="320040"/>
              </a:xfrm>
              <a:prstGeom prst="triangle">
                <a:avLst>
                  <a:gd name="adj" fmla="val 0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Isosceles Triangle 135"/>
              <p:cNvSpPr/>
              <p:nvPr/>
            </p:nvSpPr>
            <p:spPr>
              <a:xfrm rot="10800000">
                <a:off x="3754986" y="415796"/>
                <a:ext cx="396239" cy="384531"/>
              </a:xfrm>
              <a:prstGeom prst="triangle">
                <a:avLst>
                  <a:gd name="adj" fmla="val 2673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8" name="TextBox 127"/>
            <p:cNvSpPr txBox="1"/>
            <p:nvPr/>
          </p:nvSpPr>
          <p:spPr>
            <a:xfrm>
              <a:off x="5661574" y="-1906567"/>
              <a:ext cx="79013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SUB-</a:t>
              </a:r>
              <a:br>
                <a:rPr lang="en-US" sz="900" dirty="0"/>
              </a:br>
              <a:r>
                <a:rPr lang="en-US" sz="900" dirty="0"/>
                <a:t>CATEGORY</a:t>
              </a:r>
            </a:p>
            <a:p>
              <a:pPr algn="ctr"/>
              <a:r>
                <a:rPr lang="en-US" sz="900" dirty="0"/>
                <a:t>1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6269405" y="-1907445"/>
              <a:ext cx="79013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SUB-</a:t>
              </a:r>
              <a:br>
                <a:rPr lang="en-US" sz="900" dirty="0"/>
              </a:br>
              <a:r>
                <a:rPr lang="en-US" sz="900" dirty="0"/>
                <a:t>CATEGORY</a:t>
              </a:r>
            </a:p>
            <a:p>
              <a:pPr algn="ctr"/>
              <a:r>
                <a:rPr lang="en-US" sz="900" dirty="0"/>
                <a:t>2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879005" y="-1904911"/>
              <a:ext cx="79013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SUB-</a:t>
              </a:r>
              <a:br>
                <a:rPr lang="en-US" sz="900" dirty="0"/>
              </a:br>
              <a:r>
                <a:rPr lang="en-US" sz="900" dirty="0"/>
                <a:t>CATEGORY</a:t>
              </a:r>
            </a:p>
            <a:p>
              <a:pPr algn="ctr"/>
              <a:r>
                <a:rPr lang="en-US" sz="900" dirty="0"/>
                <a:t>3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5666674" y="-1352779"/>
              <a:ext cx="79013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accent4">
                      <a:lumMod val="75000"/>
                    </a:schemeClr>
                  </a:solidFill>
                </a:rPr>
                <a:t>Product 1</a:t>
              </a:r>
            </a:p>
            <a:p>
              <a:pPr algn="ctr"/>
              <a:r>
                <a:rPr lang="en-US" sz="900" dirty="0">
                  <a:solidFill>
                    <a:schemeClr val="accent4">
                      <a:lumMod val="75000"/>
                    </a:schemeClr>
                  </a:solidFill>
                </a:rPr>
                <a:t>Product 2</a:t>
              </a:r>
            </a:p>
            <a:p>
              <a:pPr algn="ctr"/>
              <a:r>
                <a:rPr lang="en-US" sz="900" dirty="0">
                  <a:solidFill>
                    <a:schemeClr val="accent4">
                      <a:lumMod val="75000"/>
                    </a:schemeClr>
                  </a:solidFill>
                </a:rPr>
                <a:t>Product 3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6269405" y="-1352779"/>
              <a:ext cx="79013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accent4">
                      <a:lumMod val="75000"/>
                    </a:schemeClr>
                  </a:solidFill>
                </a:rPr>
                <a:t>Product 1</a:t>
              </a:r>
            </a:p>
            <a:p>
              <a:pPr algn="ctr"/>
              <a:r>
                <a:rPr lang="en-US" sz="900" dirty="0">
                  <a:solidFill>
                    <a:schemeClr val="accent4">
                      <a:lumMod val="75000"/>
                    </a:schemeClr>
                  </a:solidFill>
                </a:rPr>
                <a:t>Product 2</a:t>
              </a:r>
            </a:p>
            <a:p>
              <a:pPr algn="ctr"/>
              <a:r>
                <a:rPr lang="en-US" sz="900" dirty="0">
                  <a:solidFill>
                    <a:schemeClr val="accent4">
                      <a:lumMod val="75000"/>
                    </a:schemeClr>
                  </a:solidFill>
                </a:rPr>
                <a:t>Product 3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6891407" y="-1352779"/>
              <a:ext cx="79013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accent4">
                      <a:lumMod val="75000"/>
                    </a:schemeClr>
                  </a:solidFill>
                </a:rPr>
                <a:t>Product 1</a:t>
              </a:r>
            </a:p>
            <a:p>
              <a:pPr algn="ctr"/>
              <a:r>
                <a:rPr lang="en-US" sz="900" dirty="0">
                  <a:solidFill>
                    <a:schemeClr val="accent4">
                      <a:lumMod val="75000"/>
                    </a:schemeClr>
                  </a:solidFill>
                </a:rPr>
                <a:t>Product 2</a:t>
              </a:r>
            </a:p>
            <a:p>
              <a:pPr algn="ctr"/>
              <a:r>
                <a:rPr lang="en-US" sz="900" dirty="0">
                  <a:solidFill>
                    <a:schemeClr val="accent4">
                      <a:lumMod val="75000"/>
                    </a:schemeClr>
                  </a:solidFill>
                </a:rPr>
                <a:t>Product 3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US" sz="3200" dirty="0"/>
              <a:t>Organize similar-intent keywords by </a:t>
            </a:r>
            <a:r>
              <a:rPr lang="en-US" sz="3200" dirty="0">
                <a:solidFill>
                  <a:srgbClr val="CA1D13"/>
                </a:solidFill>
              </a:rPr>
              <a:t>topic </a:t>
            </a:r>
            <a:r>
              <a:rPr lang="en-US" sz="3200" dirty="0"/>
              <a:t>&amp;</a:t>
            </a:r>
            <a:r>
              <a:rPr lang="en-US" sz="3200" dirty="0">
                <a:solidFill>
                  <a:srgbClr val="CA1D13"/>
                </a:solidFill>
              </a:rPr>
              <a:t> URL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6001" y="1550123"/>
            <a:ext cx="2731241" cy="2031325"/>
          </a:xfrm>
          <a:prstGeom prst="rect">
            <a:avLst/>
          </a:prstGeom>
          <a:solidFill>
            <a:srgbClr val="FFFFFF">
              <a:alpha val="67059"/>
            </a:srgb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motorcycle battery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motorcycle batteries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battery motorcycle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battery motorcycles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batteries motorcycle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battery for motorcycle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motorcycles battery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8842" y="5069311"/>
            <a:ext cx="4114800" cy="1477328"/>
          </a:xfrm>
          <a:prstGeom prst="rect">
            <a:avLst/>
          </a:prstGeom>
          <a:solidFill>
            <a:srgbClr val="FFFFFF">
              <a:alpha val="67059"/>
            </a:srgb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harley</a:t>
            </a:r>
            <a:r>
              <a:rPr lang="en-US" dirty="0"/>
              <a:t> </a:t>
            </a:r>
            <a:r>
              <a:rPr lang="en-US" dirty="0" err="1"/>
              <a:t>davidson</a:t>
            </a:r>
            <a:r>
              <a:rPr lang="en-US" dirty="0"/>
              <a:t> motorcycle battery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harley</a:t>
            </a:r>
            <a:r>
              <a:rPr lang="en-US" dirty="0"/>
              <a:t> </a:t>
            </a:r>
            <a:r>
              <a:rPr lang="en-US" dirty="0" err="1"/>
              <a:t>davidson</a:t>
            </a:r>
            <a:r>
              <a:rPr lang="en-US" dirty="0"/>
              <a:t> motorcycle batteries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harley</a:t>
            </a:r>
            <a:r>
              <a:rPr lang="en-US" dirty="0"/>
              <a:t> motorcycle battery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motorcycle batteries </a:t>
            </a:r>
            <a:r>
              <a:rPr lang="en-US" dirty="0" err="1"/>
              <a:t>harley</a:t>
            </a:r>
            <a:r>
              <a:rPr lang="en-US" dirty="0"/>
              <a:t> </a:t>
            </a:r>
            <a:r>
              <a:rPr lang="en-US" dirty="0" err="1"/>
              <a:t>davidson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harley</a:t>
            </a:r>
            <a:r>
              <a:rPr lang="en-US" dirty="0"/>
              <a:t> motorcycle batteries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5762531" y="956367"/>
            <a:ext cx="4782765" cy="1200329"/>
          </a:xfrm>
          <a:prstGeom prst="rect">
            <a:avLst/>
          </a:prstGeom>
          <a:solidFill>
            <a:srgbClr val="FFFFFF">
              <a:alpha val="67059"/>
            </a:srgb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Batterystuff</a:t>
            </a:r>
            <a:r>
              <a:rPr lang="en-US" dirty="0"/>
              <a:t> shipping policies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Batterystuff</a:t>
            </a:r>
            <a:r>
              <a:rPr lang="en-US" dirty="0"/>
              <a:t> </a:t>
            </a:r>
            <a:r>
              <a:rPr lang="en-US" dirty="0" err="1"/>
              <a:t>honda</a:t>
            </a:r>
            <a:r>
              <a:rPr lang="en-US" dirty="0"/>
              <a:t> motorcycle battery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Battery charger </a:t>
            </a:r>
            <a:r>
              <a:rPr lang="en-US" dirty="0" err="1"/>
              <a:t>batterystuff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to charge a battery battterystuff.com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56758" y="2087795"/>
            <a:ext cx="2293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</a:rPr>
              <a:t>Navigational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68462" y="2434541"/>
            <a:ext cx="2446504" cy="461665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Informational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06242" y="2819400"/>
            <a:ext cx="4782765" cy="1754326"/>
          </a:xfrm>
          <a:prstGeom prst="rect">
            <a:avLst/>
          </a:prstGeom>
          <a:solidFill>
            <a:srgbClr val="FFFFFF">
              <a:alpha val="67059"/>
            </a:srgbClr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much is a motorcycle battery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which motorcycle battery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much is a new motorcycle battery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much does a motorcycle battery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where to buy a motorcycle battery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where can </a:t>
            </a:r>
            <a:r>
              <a:rPr lang="en-US" dirty="0" err="1"/>
              <a:t>i</a:t>
            </a:r>
            <a:r>
              <a:rPr lang="en-US" dirty="0"/>
              <a:t> buy motorcycle batteries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06000" y="1153107"/>
            <a:ext cx="2484799" cy="53985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10791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Research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48842" y="4642891"/>
            <a:ext cx="1170602" cy="53985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10791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Shop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167" name="Rectangle 166"/>
          <p:cNvSpPr>
            <a:spLocks noChangeArrowheads="1"/>
          </p:cNvSpPr>
          <p:nvPr/>
        </p:nvSpPr>
        <p:spPr bwMode="auto">
          <a:xfrm>
            <a:off x="5832816" y="6276710"/>
            <a:ext cx="1170602" cy="539857"/>
          </a:xfrm>
          <a:prstGeom prst="rect">
            <a:avLst/>
          </a:prstGeom>
          <a:solidFill>
            <a:srgbClr val="FFFFFF">
              <a:alpha val="67059"/>
            </a:srgbClr>
          </a:solidFill>
          <a:ln>
            <a:noFill/>
          </a:ln>
          <a:effectLst/>
        </p:spPr>
        <p:txBody>
          <a:bodyPr vert="horz" wrap="square" lIns="91440" tIns="0" rIns="91440" bIns="10791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Buy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16601" y="5210822"/>
            <a:ext cx="2981024" cy="1477328"/>
          </a:xfrm>
          <a:prstGeom prst="rect">
            <a:avLst/>
          </a:prstGeom>
          <a:solidFill>
            <a:srgbClr val="FFFFFF">
              <a:alpha val="67059"/>
            </a:srgb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dual pro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dual pro battery chargers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dual pro charger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dual pro battery charger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dual pro chargers</a:t>
            </a:r>
          </a:p>
        </p:txBody>
      </p:sp>
    </p:spTree>
    <p:extLst>
      <p:ext uri="{BB962C8B-B14F-4D97-AF65-F5344CB8AC3E}">
        <p14:creationId xmlns:p14="http://schemas.microsoft.com/office/powerpoint/2010/main" val="258935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9" grpId="0" animBg="1"/>
      <p:bldP spid="11" grpId="0"/>
      <p:bldP spid="13" grpId="0" animBg="1"/>
      <p:bldP spid="16" grpId="0" animBg="1"/>
      <p:bldP spid="17" grpId="0"/>
      <p:bldP spid="19" grpId="0"/>
      <p:bldP spid="167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07770" y="-2030942"/>
            <a:ext cx="6684843" cy="1178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300" b="1" dirty="0">
                <a:solidFill>
                  <a:srgbClr val="EC352C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en-US" b="1" dirty="0"/>
              <a:t>Write intent-driven </a:t>
            </a:r>
            <a:r>
              <a:rPr lang="en-US" b="1" dirty="0">
                <a:solidFill>
                  <a:srgbClr val="CA1D13"/>
                </a:solidFill>
              </a:rPr>
              <a:t>content</a:t>
            </a:r>
            <a:endParaRPr lang="en-US" dirty="0">
              <a:solidFill>
                <a:srgbClr val="CA1D13"/>
              </a:solidFill>
            </a:endParaRPr>
          </a:p>
        </p:txBody>
      </p:sp>
      <p:pic>
        <p:nvPicPr>
          <p:cNvPr id="4098" name="Picture 2" descr="content intent out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76478"/>
            <a:ext cx="4402937" cy="580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721858" y="1025419"/>
            <a:ext cx="4648200" cy="9707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10791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800" dirty="0">
                <a:solidFill>
                  <a:srgbClr val="CA1D13"/>
                </a:solidFill>
                <a:latin typeface="Arial Black" panose="020B0A04020102020204" pitchFamily="34" charset="0"/>
              </a:rPr>
              <a:t>Determine the mission of each page. 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707737" y="5845466"/>
            <a:ext cx="4850245" cy="84763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107916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24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Write content that supports the mission--top to bottom</a:t>
            </a:r>
          </a:p>
        </p:txBody>
      </p:sp>
    </p:spTree>
    <p:extLst>
      <p:ext uri="{BB962C8B-B14F-4D97-AF65-F5344CB8AC3E}">
        <p14:creationId xmlns:p14="http://schemas.microsoft.com/office/powerpoint/2010/main" val="2457694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71546" y="-2140126"/>
            <a:ext cx="6684843" cy="11787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4400" b="1" dirty="0">
                <a:solidFill>
                  <a:srgbClr val="EC352C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anchor="b">
            <a:normAutofit/>
          </a:bodyPr>
          <a:lstStyle/>
          <a:p>
            <a:r>
              <a:rPr lang="en-US" b="1" dirty="0"/>
              <a:t>Provide an </a:t>
            </a:r>
            <a:r>
              <a:rPr lang="en-US" b="1" dirty="0">
                <a:solidFill>
                  <a:srgbClr val="CA1D13"/>
                </a:solidFill>
              </a:rPr>
              <a:t>action</a:t>
            </a:r>
            <a:r>
              <a:rPr lang="en-US" b="1" dirty="0"/>
              <a:t> that fulfills the intent</a:t>
            </a:r>
            <a:endParaRPr lang="en-US" dirty="0"/>
          </a:p>
        </p:txBody>
      </p:sp>
      <p:pic>
        <p:nvPicPr>
          <p:cNvPr id="9218" name="Picture 2" descr="conversion flow through purchase cyc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90" y="653418"/>
            <a:ext cx="6548082" cy="420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410200"/>
            <a:ext cx="7412410" cy="90918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107916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00" dirty="0">
                <a:solidFill>
                  <a:srgbClr val="CA1D13"/>
                </a:solidFill>
                <a:latin typeface="Arial Black" panose="020B0A04020102020204" pitchFamily="34" charset="0"/>
              </a:rPr>
              <a:t>Answer the question, “What’s next?”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00" dirty="0">
                <a:solidFill>
                  <a:srgbClr val="CA1D13"/>
                </a:solidFill>
                <a:latin typeface="Arial Black" panose="020B0A04020102020204" pitchFamily="34" charset="0"/>
              </a:rPr>
              <a:t>and provide the action to do it. </a:t>
            </a:r>
            <a:endParaRPr lang="en-US" sz="2600" dirty="0">
              <a:solidFill>
                <a:srgbClr val="CA1D13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95B270-A247-4592-8A67-80B66C7D3111}"/>
              </a:ext>
            </a:extLst>
          </p:cNvPr>
          <p:cNvSpPr/>
          <p:nvPr/>
        </p:nvSpPr>
        <p:spPr>
          <a:xfrm>
            <a:off x="5334000" y="1278996"/>
            <a:ext cx="1676400" cy="19214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7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Endgame:</a:t>
            </a:r>
            <a:br>
              <a:rPr lang="en-US" dirty="0"/>
            </a:br>
            <a:r>
              <a:rPr lang="en-US" dirty="0"/>
              <a:t>Be Unique</a:t>
            </a:r>
          </a:p>
        </p:txBody>
      </p:sp>
    </p:spTree>
    <p:extLst>
      <p:ext uri="{BB962C8B-B14F-4D97-AF65-F5344CB8AC3E}">
        <p14:creationId xmlns:p14="http://schemas.microsoft.com/office/powerpoint/2010/main" val="14247464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ls1tech.com/forums/attachments/parts-classifieds/316922d1316483261-group-purchase-lsx-firebird-logo-shot-glasses-trans-20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443" y="1772578"/>
            <a:ext cx="2870065" cy="185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mg191.imageshack.us/img191/2646/newfierobyandrewroger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1686511"/>
            <a:ext cx="1600200" cy="212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encrypted-tbn1.gstatic.com/images?q=tbn:ANd9GcRVKFVvNT6cftJQOXZ-dYjQTh1cEdPGmxSf_0-rs40-xPRKPThS-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704" y="1752600"/>
            <a:ext cx="2922896" cy="110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static.cargurus.com/images/site/2008/07/30/18/23/1969_pontiac_gto-pic-15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820" y="4074541"/>
            <a:ext cx="2702775" cy="202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static.cargurus.com/images/site/2009/02/05/17/31/1978_pontiac_trans_am-pic-48158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95" y="4102370"/>
            <a:ext cx="2667001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iero8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538" y="4074541"/>
            <a:ext cx="2667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Don’t try to be </a:t>
            </a:r>
            <a:r>
              <a:rPr lang="en-US" dirty="0">
                <a:solidFill>
                  <a:srgbClr val="CD3301"/>
                </a:solidFill>
              </a:rPr>
              <a:t>all</a:t>
            </a:r>
            <a:r>
              <a:rPr lang="en-US" dirty="0"/>
              <a:t> things to </a:t>
            </a:r>
            <a:r>
              <a:rPr lang="en-US" dirty="0">
                <a:solidFill>
                  <a:srgbClr val="CD3301"/>
                </a:solidFill>
              </a:rPr>
              <a:t>all</a:t>
            </a:r>
            <a:r>
              <a:rPr lang="en-US" dirty="0"/>
              <a:t> people</a:t>
            </a:r>
          </a:p>
        </p:txBody>
      </p:sp>
      <p:pic>
        <p:nvPicPr>
          <p:cNvPr id="2050" name="Picture 2" descr="http://3.bp.blogspot.com/-1HeNw1dJAcc/UNniBUNitXI/AAAAAAAAG8M/7UCF9dOHMuc/s1600/Pontiac+Logo+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61552" y="2598774"/>
            <a:ext cx="4885018" cy="235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1999-2002 Pontiac Grand Am SE sedan -- 12-23-201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894" y="4336050"/>
            <a:ext cx="3041308" cy="160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ontiac Montana LWB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782" y="4336051"/>
            <a:ext cx="2848818" cy="160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95SSEimarkviiisvt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336051"/>
            <a:ext cx="2514600" cy="160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429000" y="2514600"/>
            <a:ext cx="7717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But Pontiac wanted a bigger audience…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53548" y="2980229"/>
            <a:ext cx="4706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Where is Pontiac today?</a:t>
            </a:r>
          </a:p>
        </p:txBody>
      </p:sp>
    </p:spTree>
    <p:extLst>
      <p:ext uri="{BB962C8B-B14F-4D97-AF65-F5344CB8AC3E}">
        <p14:creationId xmlns:p14="http://schemas.microsoft.com/office/powerpoint/2010/main" val="29664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\\galacticasvr\FolderRedirections\st0n3y\Desktop\Untitled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" b="18716"/>
          <a:stretch/>
        </p:blipFill>
        <p:spPr bwMode="auto">
          <a:xfrm>
            <a:off x="0" y="1"/>
            <a:ext cx="121889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 a </a:t>
            </a:r>
            <a:r>
              <a:rPr lang="en-US" dirty="0">
                <a:solidFill>
                  <a:srgbClr val="CD3301"/>
                </a:solidFill>
              </a:rPr>
              <a:t>problem</a:t>
            </a:r>
            <a:r>
              <a:rPr lang="en-US" dirty="0"/>
              <a:t> and </a:t>
            </a:r>
            <a:r>
              <a:rPr lang="en-US" dirty="0">
                <a:solidFill>
                  <a:srgbClr val="CD3301"/>
                </a:solidFill>
              </a:rPr>
              <a:t>solve</a:t>
            </a:r>
            <a:r>
              <a:rPr lang="en-US" dirty="0"/>
              <a:t> it</a:t>
            </a:r>
            <a:endParaRPr lang="en-US" dirty="0">
              <a:solidFill>
                <a:srgbClr val="CD330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1" y="0"/>
            <a:ext cx="948180" cy="723900"/>
            <a:chOff x="-1" y="0"/>
            <a:chExt cx="948180" cy="723900"/>
          </a:xfrm>
        </p:grpSpPr>
        <p:sp>
          <p:nvSpPr>
            <p:cNvPr id="7" name="Rectangle 6"/>
            <p:cNvSpPr/>
            <p:nvPr/>
          </p:nvSpPr>
          <p:spPr>
            <a:xfrm>
              <a:off x="-1" y="0"/>
              <a:ext cx="948180" cy="7239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400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ea typeface="Tahoma" panose="020B0604030504040204" pitchFamily="34" charset="0"/>
                <a:cs typeface="Gotham Bold" pitchFamily="50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" y="105649"/>
              <a:ext cx="914400" cy="520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91071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 a </a:t>
            </a:r>
            <a:r>
              <a:rPr lang="en-US" dirty="0">
                <a:solidFill>
                  <a:srgbClr val="CD3301"/>
                </a:solidFill>
              </a:rPr>
              <a:t>problem</a:t>
            </a:r>
            <a:r>
              <a:rPr lang="en-US" dirty="0"/>
              <a:t> and </a:t>
            </a:r>
            <a:r>
              <a:rPr lang="en-US" dirty="0">
                <a:solidFill>
                  <a:srgbClr val="CD3301"/>
                </a:solidFill>
              </a:rPr>
              <a:t>solve</a:t>
            </a:r>
            <a:r>
              <a:rPr lang="en-US" dirty="0"/>
              <a:t> it</a:t>
            </a:r>
            <a:endParaRPr lang="en-US" dirty="0">
              <a:solidFill>
                <a:srgbClr val="CD3301"/>
              </a:solidFill>
            </a:endParaRPr>
          </a:p>
        </p:txBody>
      </p:sp>
      <p:pic>
        <p:nvPicPr>
          <p:cNvPr id="6146" name="Picture 2" descr="http://l2.yimg.com/bt/api/res/1.2/J.OUv5Npg8jP0N5OSA_ZmA--/YXBwaWQ9eW5ld3M7cT04NTt3PTMxMA--/http:/l.yimg.com/os/590/2012/10/31/Scrub-Daddy-Product-copy-jpg_2123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2438400" cy="224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photos-h.ak.fbcdn.net/hphotos-ak-prn2/t1.0-0/c0.40.960.639/s720x720/10302460_10152113421757734_2021163973944575635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418" y="1524001"/>
            <a:ext cx="3372596" cy="224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3.bp.blogspot.com/-vmdSXfuZIzI/UJwQhAqPWSI/AAAAAAAAAmE/r6SZ62nhs8A/s1600/Voyage+Air+Guitar+on+Shark+Tank+Sho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6" y="4114800"/>
            <a:ext cx="2371725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encrypted-tbn2.gstatic.com/images?q=tbn:ANd9GcQ3Qb51oy0hwEacfPCkNEpnkq303UWMiwP7ZjrqfsukWux5rff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1"/>
            <a:ext cx="2388122" cy="224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data:image/jpeg;base64,/9j/4AAQSkZJRgABAQAAAQABAAD/2wCEAAkGBxQTEhUUExQVFRUXGBcaFxgYFRgYFxcXFhQXFhcUFRcYHCggGBolHBQUITEhJSksLi4uFx8zODMsNygtLisBCgoKDg0OGxAQGiwkHyQsLCwsLCwsLCwsLCwsLCwsLCwsLCwsLCwsLCwsLCwsLCwsLCwsLCwsLCwsLCwsLCwsLP/AABEIAKgBLAMBIgACEQEDEQH/xAAcAAACAgMBAQAAAAAAAAAAAAADBAIFAAEGBwj/xAA6EAABAwIEAwYFBAICAQUBAAABAAIRAyEEEjFBBVFhBhMicYGRMqGxwfAHUtHhFPEjQqIWU3KCkxX/xAAYAQEBAQEBAAAAAAAAAAAAAAABAAIDBP/EAB8RAQEBAAIDAQADAAAAAAAAAAEAEQIhEjFBYSJRcf/aAAwDAQACEQMRAD8A7YhTaq7D8ZpVKndscXGCZggW2urFqkT3dRH1SmNVNcvxXglapie8YQGjKQXO0IiYAnkupTy4gGNkdlsbjGUmh1R2UExME3gmLDoVPCYltRoew5mnQ32MboPFeHtr08jiQJBkRII8/Va4Tw8UGZA4uEkyYm+1lfx8f2u9/J0qh4bx4V6pphhaA0mSbkggRG2pV8kqHDqVMlzGAEzJ3uZNzdRmOy7tVdqe0bMGxpc0vc8kNaNwPiJOwEj3Vb2G4xg3EtYXMrOEZahHi3hkWP1VP+rLIOHfsBUb6nKft8lwNBxnMDBBkEWIIvIWRQ6j7fR4UHNErmuxXapmKphr3NFdtnNm7o/7N5yrjivFKdDL3mbxTECdI191AvqVCYequhwkNxJrhxkzLYtdoFjtoFYsrB7WuGjgHDyIkfVaYVClYM21UfFuBNq1m1S4jKGiANS0kzJ81eMUKquPJ49lIPuramqZopDigd3b8s5srssazBiOqcwIhrQdQAD5gIyasq8Wq/5gogDIHNBhpJhzQZJ2F10C0FJa5I5hAZ7qLj3ADXqNeHhkNg+GTqTz6q6YLBTKiFryUx+WcB2BiRp6plmiVxTbtPn8x/SPm8JPQ/RYfdokeIajzH1TDVzHC+K1a5eXgBoy5YaQJkzc67LqBol4vHljQ6bRhSayUjgK73OOcQI5QrOklMcgdNg1BCgk6ned7vknpEJsqTKHYVc2VTXN0fi1SoCAydLwPulapRn2Nlv8gF+Qa7pgDVBbSAJMXO6YYtdfLMLA0HNa7MZnrKdpiyhsVKkVLrtBkPD04Ecv5RIWM+5+qlC5tspYLgVOnUNUFxdLiLiBmm0DXVWrVEGy20rbyeXbIB6itKkFWcbxjqNEvYASCNZIgmNj1Cj2bxz61IuqDxBxGkCIBEe5V4vj5R5d5WyxYub4RhsUzEE1M5p+MSXgiL5TE9B7qOO73S5dIlMdjqdP43taToCbnyGqbJXP8f4O2s9tR1TIGtgwLmCTYmw1RxDe6V+VB+q7AcIDu14I9bfdeMved3FdZ+ovaI1q76bHk0mGByJFifeVxWZAWX3N4avlILS5p5gkH3C6qh2zrnKK575jYhpsRaLEX91xzCjtrha/SzfQfZjjVCvQZ3bhZsFuaXNjY81rjdKsXU30Z8M5gDEiQdN9CvB8LiX03B9JxaRoQYK9X7B9sTiP+KtAqDQ/uH0lZFHbfXLq9EplU/aplZzGihmkuIdlMWjc7BW1IrdRXFx20mmVNhqbm02Nd8Qa0He4EG6ew5QMSVnDXksBOp/lH7Mxi8aKcCJJTYKC6i10EgGNJRQlzOoN2W4ix5aAyZm8GLQp4VpDQHaxdHUJWjl1llO9oYjbzRqeiBiTb1CNTNlltFXcSTjAqvE4wPJABtz81bhWI91o0SpMNiVX4XHZ3EZYgTr18lYH4B1WkRxgRguUSkziH97ljwzEweXNNuUmUOymKKqqhR+KYlwcGtGsbdUs83RmRuw6VcFxaNRqmCDBjWDHmg0KAaSQLnVMtWuvlnv7AwQfldn12/AmA2WkcwVtboqXvYDq1h2wI5I0qFPT3+qkuVuB2j4fVrZBTNpOYZoEGIJ56fNWvD6RZTYxxBLWgEjSwiyMsBXR5KeM5jsUBEQgUvRx4c/LBGt/JALKhPLSxIcQxL2EZRYjlN5UGuQudzxK83/U3jL2uFCm6CWy4zEcpP5816O02C8g/UfDtOKrPm47oaaDI0mDzvHsstN54+iZJid5Oh3t7oOS66U8HfkDgNRshYbAun4WkjmND6p2xB4LwcVDNQkDkLRvc7eQ90bjPC6TaTnsaWuaRuTILgLz5yr3hVGGhpgk3n+Sg8axFNuHqsIbmfAaQQSdybWj+lzOTt0wy43DGbJ/hmNfTqB7DD2nb80QsBh5KbxmBLTmFua3puWM+3sfZXtxRxGVjjkqRodCehXU4ytlYXCDH8r5pBnxNmxTA4jW2rVP/wBHfSVBXle8NrlzZdrJQ8RxqhQE1ajWdCbnyGq8Nq8brRDsRVI5Z3fykxiATqT1NypNdny6vaq/6kYRoOXO8jk2J9TCE39TcLF21B/9f7XjznghLnFXVleV7nS/UPBubaplcdGuBG+8W+av+FY3vWZpBvaNIgL5vIm4V72a7U4jBHwHNTOrDoeo5FaHCN1vfcR8J9Pqi0dFz/BO0lHGUS6k7xCMzD8TTbUcuqvsPostoq/HUGtByiE/KQ4jXaZAMnorBoT3vc9fIPdgaABHfslG4sOfkEzf5Jt4slH7Aj6gFRelf8w97kgROvpKZqKRKHatxZVc7VFx2IPeBoFrElAdUE3KsSzsTC1g+cuyYfIBI1gx7KsPEsPQIaXBs8z9UpjO2uFpmMxd5CVpzbPf2ucC55BziOVotCmWEtIGpELnh24w8i9jYf2ugw1UFocDY3lW97HzIuHFhKLChRNlMrldKxqaGNbwleGueZL5vET9gnHLTVvesnO9jNUWYdoMgCee620rVXENb8RhRvyWMsIWmGRKhiKmRpdEwjKo4uuKdN7yCcrXOIGpDQTA9l4vxDjhrvdSytc6q8Oc9xgMy6AHlBXs+Frio026EG+39rzftl2TyOmi1rWOkgAQASR4egmPZZ5Ge43Tq5jiXEDSa1otIk7hp2BjQwqKriHO/wCxvyXQ4LglQEgUy6RpGttxoqnF8KLXOLPA4TmpusPT+UDZTZCrUeLZne62xsxP5dMUKrXiDqPf+0YUQCrZ8bMI25OiscQyWm6F/j39ERzIkHkuLy7ugdXOiznNBFrpdx1lSxYLHyN/5QHukr0lxhOCi0qww9AQZQsVRy+qagtJK0/X8+S3QC24X5qqlpCZpk7odDxSOXVMtIRtUsJjalCoKlMlrhy3HI8wvdewvaVmMozIFRvxt5dR0K8L7pH4VjqmGrNq0iWuafKRuD0Qkjl7zjMIGZnSSTPzurVpsucwfGmYqg2ow6i43BGoXQNNgrVbeZ6hswzQ7MBfc+aZebeqr/8A+izve7El3lYQJTbn2AWkfsGfKLkGu6AUkeKRVcxwAaJl0wAA2SSvM+2/bo1c1LDkhhsXaE+Xp9eiXinuz5DWHaHtowPcymZAsXD5x1091x2P7VVXElpy8gNgNFz762w91jHIiNWxFR5lziT1N1FlU73R6QB2UX0kVTbhw/ovYOzbZwzGz/1ifReU8Pp+ID7L1bszagJtqri90+q2w5AaByRcyVY7cKYcsL3art5SVfEuFQNAtadzBN07UWmC66CEosdiHicIHxMiJ06ojApgKHPVJvuym0AADay24A2N1gIUoRMOnTA0AHkIUMVRD2kESFFmMaX5LzfbkmDopH7Any5vF8MIIyujb0mfuVwXH+DFz3iSDuZ1HRem4tzs4YBaAZjqqTtPggaZqX6hc+fFDSRG8wbw5tMnKMx3KIWhozO0v66p6tWYJgeypq+LzVWg6DZYNfcuExhq5MZhBJ+SFjSXOIadNUPHYvxEjY2WqlqeafE7781eP2NqvGCfP7oVGlGqcFEl0D3+5WsRhxoNrlddsQwyNPwoOPfYDpPumKRAJJS9SnmqdE7WQadMgeaiweKFY1mBrVHD4S0kI8qyDTYWuHnb+kd1PxAeq090P8p3TeDpiS4qqnUbtv8A6QKzdE7S8T7RafX+0vi9YHWUkNadjuLdxXyuPgqeE8g7Rp+y9xpEZR5L5xI22K9E7F9vWBgoYt+RzbMqH4XN2Dzs4c9Clni3ePwzQ8vA8R39ITFJUf8A6lw7zlZVa882kFvuuX7X9uxBoYQ7Q6qPmKfP/wCXt0cftaHqW/UzteDnwtI+EGKzx/2P/tN6fuPSOa8wdUm5/OizFVJOtp/ChsCYtwisYthn5dOYVkrK1awnJP8AdSiYDAOc6wnzXVcM7Lmp4nHLHss7OVRwzAuztMf2vScHSimARFrhK4HhLKYAME6+ys1riJ2wsuwRYbIgStCuHE2j7nmm2hZ5cUe54ulePS9evkbmidlOiXZBm1UmNBEESt+nu17KeAq52h3n9UxVZLSOYIUGIkoXuvkrw/CGnMkGY06J6VCVilV1oAMKH+M3Nmi/NES+MxzacZpvMQJ0/wBo1J4cA4aESPVSOa0Z6JbEaqk7V03Ow7g3mCfJWnGajmslgl0gaTryCHSol9INeLlt/NDx/jtb3l5XWwbKhkeE79PJVWPw1On1JXWca4JDyNCNLfMrm8dwaoTOYW0/krgPfu0lQ0nd44N0A1TlWnpeSLItHABkmczto8+aIaZbtv8AUrpptjLVamWtAbdxuekqvzQDz0JVli3ACASToep1VVUpkOcBv9U1Jd4fEEw9mRk72lBxDPEfT3JT9QZmxzspog8RHga4aTCsRS/4x5ID8N4cnOIRK2IysDd4/r881m1LYWmHuPn+Sm67QAY1P2P57IGBpR4uf2TA8Xvt56Jj5ZhmWc5CzhsuduP9lbrGSGj6ckPGUXGB+32JWol5k2t/aFWpgkeyawdKZnUaDy2QcTTI91ssMGu4sGUWHMbqvNUyrXFPBF9T9YVMQmimzVG7k6qFNtp1Ku+G0g6xCyuTAwDM1iuj4P2afUPhHnsmOF9nw4i2u67rgvB3UR4XWOxusbrazJHhvAMg8cW5K6YALBGdhn8p8kItgrfED1DsuzCRUL552jmjSo1K4Dg0m/JTOq6O/bBnyi4CIhDa6LGx+vVQFc95ki17+ko8LPLj/cjXjhKxqr8HUrd4Q+Sy8GABrY/nNWCuXHLoOyVDic1u7yxqJJ3H+lahLspgEkAAnW2vmjgq5I+iAftW4zhrn1Q8PgWtc3CtAolwGqxjgRIMjnqh5KFAFGvhmvjMJjT8CJTYGgAWA0UK9YMaXGYAmyFgca2qCWzYxdWck/K639iVggMN0xW0VRwypUOY1BEkRt5wEHHrZ3vKfGsGHUy7cD3C4t2CaSZFh+eq9HYJ1uFp+GY4QWj2WXiJ+zrt45xVpp/CCBe5aIVD/kAb5nX9OS9rx3Z9rpy2naLLhOPdnnMJljYOhgSFzDKbkMW2IMS50EdEDEuLQC4yQSmcThHEx3okbckq7CAXe7NyC3Zl6tE5Sedx/Cyi6dfz8lExeJsBlgfaElhH+KExdG9osfb2hJ4dgc5xOkmB/fJGNQRfQR5mUBzjGhAWAtbSr1dA1boDKL63npA0QpyiNShWNyfY28k5GzOYHTQfEfz0S9bG+KG/h/JQ67JEN+vyPyQqNPKfn/paicc4gzF4HqUHiVmtjbXoTsp0X5nDp8v5WuIPEZQbCPU7lJTJV2zA53UBhQtvfJEao+FoudeCQNfNaWxMcKpNmCPcL0vsx2Zo1W5hHWLH1CqOynAhUIJbb8+a9P4bw+lSHhbB/NVjNbe5LYTgjaYtdOtwsaKwaQsLE5JJimg18KHJ5wQy1ZtSOBwVPMc7ZdEAkA+3JbxHCw3WRe1wdefJHeyCCNQZHmETD1S5ozC+bKfU2P0sryYwq7/CZsShuwA6+5XRDAjn8ktVoQSFaxhJ09FtV+PdVEd11nT01TuGJgZrGBPnF118etne8gcSx3dAGJmw5eqaw1TM1ruYB9woVqQdEgGDInmisKlM/Y72DxHB963LMXBmPP8AlGwOG7tgZMxN/MypZlGhimOJDXAxrHVWrxz5WA7GewEEG4OqhRoNZ8LQJ1hTJSOF4m17yyCCJ1jYwoFHKUGdelnhGqvVazD1jVknwCYE7RyCDjtLlZUElw/iDqlVzS2Gtm9zcGNU9QC2xwFkiB2UjEJVS7gmZ7nOILXZrXm6tC/osL0HLBpxvPe0vYNpBdTEbyvP+JcGFMw4vty+y+galWQQQuY7RdmmYim4DwujUazzXP8Ayem8IxNPXK1xHN0pZhIKvuMcGNEkVKjjG0Klp0i42BDVsbFfYV8iTYDnck6WW6zyBYa7/miVwQMR+2yZdTInmeazaJF7XGSSZ0HzQKlSAAP7PonTQ1kz/qUv4R6KiVOIdAnRGw7S89PusZTzHxWv+FP0m5dIH5sE1EoYUUxJNzr+eSQ4jy9+icNcncX0J2vtyQhQzRE331vtb0VEbgPZ2riHeAEgemvNep9mexooEPdDpEOBH1BTPYThZZRBDRmOpJiRtYBdWMM/m0ehP3R7hlqXDqbfhY0egRe4G0jyJ+miMMM/9/8A4/2oHCv/AHf+P9rVmEc40Ob5H+D8kShjef8ABHmFB1GoNwfQj7pes1x1bfYtP1mJHRUjW2aVFwVZhcWQYNvNWbXSi6DRKE05HTsYkeWhTBUHtlYbU66rKgbpPDvjwnTb+EwiarapTdDewkEC1j/tK8Oo1RPeGdIvMLsHVle596R4XxDvS4AQGxE635p+EGnTayzQAkzHad2ORz3S3D+HNpEkEknWUxqEQMR5YZDm7SUBSaDOUTzgKRaFHKs+VbSzhDdUI2UpUXhXlG22hSCgwKcLOxblaJW5C0Xomi4KBYfJSc9DJVF5929wQ71oiczdxIJk2vvYLz/iD3zHhaPIiF7fxjAU6rf+UWbJncWuQdl5RxutSJIZJboDuRsb2KSflz2AkPDtpgbSeYVjiaLxM7c+aSrM3A/r2XovD8LSr4OlVcYOWHE/uEg+dwtZtncvOu7dHQ9OSk3CRcyBr1XXYrhzWj8mOZ5Kqr4cSemvkd1nbVU1HAadbkH6eq00AXJJtsLeSJiKDSYZJJ0AO/kuu4T+nz3Ma95y5huU7FxOKgxEb7K27JYMvrs5SJ5TO/5uujxvYlzCJMjoF1PZrs53IzZJBEgnQ9JQu9VdpgsM1oECEzlSFLvQwENEHQAy72WxVqkTLReL2M8k1OlQKrqleoLkxrqImOVkM4uoNfotbZrMobgkG8Sd+2fdTZxJp1EfNW1axeGkW12/hRwFeRB1CaFQO0MqtFqrhzg+6GePut8yyUKmUULN2h1GStsxAjxa/l0SEJ9O6y1JNcVKTy+aipgLe3PWkWGNfZEFMAWUWN0TAAhMQablMO/pRLr2WRafsirZUSVHOolwVVIrUqBchmqOaKjrWZB7wKPfIqYLlAOKDm81EvQs5Hc7ktZkuCSsLZ1KNnJDtI95w1XuhL8pgeY5b+S8ZxjHAljSHZfiJ5i0fVe7U2xGv+rqFfslg6pL3YekXOu45RJ841WuP7WXhmD8UtkAQMx6HYddfZFOLe2CHZGD4GyYA5+uq9f4z2EoVKbWUmto5XBwytEHm1wGoK4biX6f4x1Z2XussHKS4luokRFje3kVqKoo8S7xpBIJtpvGkpHEFznBokuOjQfryXVYb9NcQPir02cwxhJ9CSPoug4N2apYV0uBebeJ0EyP3W/pHqofYbsM8RXqCT9AQuuqU/YAHpdwAnYahTPEHNDW2LRFhEHeHEa+Uo2CDCIzODiQQJ8IDJcS/nce5HmnLNCtMZDl8Lvi0Mjw62tIPsUxRrAAyBeNYsQ0uiIGx0k6tulMocQ97gGvzPNwcoz5zoLTmdc9Fqs34S42HiII8WbK11SRraRyGqqrT/MYYJZldYGNZuI080TiNAwMgBDoO4NzJtOpsddjoqfvXOmpBOsAiANMrZ/cREnkLItHGOGZxccxGUD9xkBx5RcgDSGp2sm3ucXZS1wGWIIcczogiw0gfJLVhnykw4+Euj4i2NHA2JGx69EenxnLYiYdmDhAcZGUjS9p6n5gs06jwCcjy4uzTkdzGW2gBA9JkykhkH0RdobEXnQxeXFpJuM4u3lotHDC2V02PhBBBcMoieRAmfMWsUfiDXUSA4Ag3Do8WYk3k8uXlogUsYB4WjOMpZJHig2iRYCwKYpPa2mC5o11EtIbMkQ4OJ056mEHCUy4lx1P02RmUHOILzJHSP8AacZThY5O3XjxyxrVKFIBSAWbpQhaIRcqXqVQCqquBUmuWLE3FiZ7LffH9xWliaoOqhRditpWLFlZygcRPVR708ltYsrWWi48/ZZA5LFirWWisgrFicjbYpFZ3I5rFisKsbTAWysWKyqMp7h+I2/PJYsSTWWWUJ9FYsTMI00GphwdQsWKqTfw39pLd7c+cKAoVBr4m2kaTl0uNNT7raxFZEdjKmYnIQC0NAaZhlpF9ZgKba7fjOfvM2sf9AwtAsN5+ZWLFeUeJAxFaQIDptNjEDS25EAqAgukscelwCTqZ1WLFbXiWMoOgiHX1mNLRHLRP1DVqNaH5JbGV2UZwBsHD09gsWJGvEpjDEjK5xcNYm0jcjco1OgBoFixFoIoYphqxYiaQYtkQsWJqSxmLDQqsYepU8UxOixYpi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6" name="Picture 12" descr="http://media.heavy.com/media/2012/11/mookieDC4weeks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420" y="4151292"/>
            <a:ext cx="3372595" cy="189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cdn2-b.examiner.com/sites/default/files/styles/image_content_width/hash/ca/28/ca2855e96aac7086fe6accdd53a7cbcc.jpg?itok=GOZGBn5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" r="3717"/>
          <a:stretch/>
        </p:blipFill>
        <p:spPr bwMode="auto">
          <a:xfrm>
            <a:off x="4449171" y="4114800"/>
            <a:ext cx="2358552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8297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 a </a:t>
            </a:r>
            <a:r>
              <a:rPr lang="en-US" dirty="0">
                <a:solidFill>
                  <a:srgbClr val="CD3301"/>
                </a:solidFill>
              </a:rPr>
              <a:t>void</a:t>
            </a:r>
            <a:r>
              <a:rPr lang="en-US" dirty="0"/>
              <a:t> and </a:t>
            </a:r>
            <a:r>
              <a:rPr lang="en-US" dirty="0">
                <a:solidFill>
                  <a:srgbClr val="CD3301"/>
                </a:solidFill>
              </a:rPr>
              <a:t>fill </a:t>
            </a:r>
            <a:r>
              <a:rPr lang="en-US" dirty="0"/>
              <a:t>it</a:t>
            </a:r>
            <a:endParaRPr lang="en-US" dirty="0">
              <a:solidFill>
                <a:srgbClr val="CD3301"/>
              </a:solidFill>
            </a:endParaRPr>
          </a:p>
        </p:txBody>
      </p:sp>
      <p:pic>
        <p:nvPicPr>
          <p:cNvPr id="1026" name="Picture 2" descr="http://images.bwbx.io/cms/2014-03-26/0326_waffle_taco_9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0"/>
            <a:ext cx="6629400" cy="442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5725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rcsmarketing.tripod.com/sitebuildercontent/sitebuilderpictures/prego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343150"/>
            <a:ext cx="41148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02467" y="4939973"/>
            <a:ext cx="19762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1/3 Regular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1/3 Spicy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1/3 Chunky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 a </a:t>
            </a:r>
            <a:r>
              <a:rPr lang="en-US" dirty="0">
                <a:solidFill>
                  <a:srgbClr val="CD3301"/>
                </a:solidFill>
              </a:rPr>
              <a:t>want</a:t>
            </a:r>
            <a:r>
              <a:rPr lang="en-US" dirty="0"/>
              <a:t> and </a:t>
            </a:r>
            <a:r>
              <a:rPr lang="en-US" dirty="0">
                <a:solidFill>
                  <a:srgbClr val="CD3301"/>
                </a:solidFill>
              </a:rPr>
              <a:t>deliver </a:t>
            </a:r>
            <a:r>
              <a:rPr lang="en-US" dirty="0"/>
              <a:t>it</a:t>
            </a:r>
            <a:endParaRPr lang="en-US" dirty="0">
              <a:solidFill>
                <a:srgbClr val="CD3301"/>
              </a:solidFill>
            </a:endParaRPr>
          </a:p>
        </p:txBody>
      </p:sp>
      <p:pic>
        <p:nvPicPr>
          <p:cNvPr id="1030" name="Picture 6" descr="http://spinsucks.com/wp-content/uploads/2011/10/Ragu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254" y="2806890"/>
            <a:ext cx="3809346" cy="202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65062" y="1981200"/>
            <a:ext cx="864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92D050"/>
                </a:solidFill>
                <a:latin typeface="Adobe Gothic Std B" pitchFamily="34" charset="-128"/>
                <a:ea typeface="Adobe Gothic Std B" pitchFamily="34" charset="-128"/>
              </a:rPr>
              <a:t>vs</a:t>
            </a:r>
          </a:p>
        </p:txBody>
      </p:sp>
      <p:pic>
        <p:nvPicPr>
          <p:cNvPr id="10" name="Picture 2" descr="http://www.thegrocerygirls.com/media/catalog/product/cache/1/image/9df78eab33525d08d6e5fb8d27136e95/N/H/NHUWO.jp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7" r="23279"/>
          <a:stretch/>
        </p:blipFill>
        <p:spPr bwMode="auto">
          <a:xfrm>
            <a:off x="7468254" y="1066800"/>
            <a:ext cx="2729552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1" y="4572001"/>
            <a:ext cx="3030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What do people want?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346" y="3854587"/>
            <a:ext cx="2285714" cy="2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9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32084"/>
            <a:ext cx="12188952" cy="79228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Customers </a:t>
            </a:r>
            <a:r>
              <a:rPr lang="en-US" dirty="0"/>
              <a:t>are like love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29200" y="3048000"/>
            <a:ext cx="71628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10200" y="4792579"/>
            <a:ext cx="67818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15100" y="3387820"/>
            <a:ext cx="4572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They are usually found when you’re not looking!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" y="0"/>
            <a:ext cx="948180" cy="723900"/>
            <a:chOff x="-1" y="0"/>
            <a:chExt cx="948180" cy="723900"/>
          </a:xfrm>
        </p:grpSpPr>
        <p:sp>
          <p:nvSpPr>
            <p:cNvPr id="10" name="Rectangle 9"/>
            <p:cNvSpPr/>
            <p:nvPr/>
          </p:nvSpPr>
          <p:spPr>
            <a:xfrm>
              <a:off x="-1" y="0"/>
              <a:ext cx="948180" cy="7239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400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ea typeface="Tahoma" panose="020B0604030504040204" pitchFamily="34" charset="0"/>
                <a:cs typeface="Gotham Bold" pitchFamily="50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" y="105649"/>
              <a:ext cx="914400" cy="520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89152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ccuracy, Achieve, Achievement, Aim, Aiming, Arro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81"/>
          <a:stretch/>
        </p:blipFill>
        <p:spPr bwMode="auto">
          <a:xfrm>
            <a:off x="0" y="1"/>
            <a:ext cx="12188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anchor="b"/>
          <a:lstStyle/>
          <a:p>
            <a:r>
              <a:rPr lang="en-US" dirty="0"/>
              <a:t>Give </a:t>
            </a:r>
            <a:r>
              <a:rPr lang="en-US" dirty="0">
                <a:solidFill>
                  <a:srgbClr val="CA1D13"/>
                </a:solidFill>
              </a:rPr>
              <a:t>visitors</a:t>
            </a:r>
            <a:r>
              <a:rPr lang="en-US" dirty="0"/>
              <a:t> what they want</a:t>
            </a:r>
          </a:p>
        </p:txBody>
      </p:sp>
      <p:sp>
        <p:nvSpPr>
          <p:cNvPr id="6" name="Rectangle 5"/>
          <p:cNvSpPr/>
          <p:nvPr/>
        </p:nvSpPr>
        <p:spPr>
          <a:xfrm>
            <a:off x="-296840" y="1704945"/>
            <a:ext cx="9668031" cy="329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800" b="1" dirty="0">
                <a:solidFill>
                  <a:srgbClr val="EC352C"/>
                </a:solidFill>
                <a:latin typeface="Arial Black" panose="020B0A04020102020204" pitchFamily="34" charset="0"/>
              </a:rPr>
              <a:t>RIGHT</a:t>
            </a:r>
          </a:p>
        </p:txBody>
      </p:sp>
      <p:sp>
        <p:nvSpPr>
          <p:cNvPr id="7" name="Rectangle 6"/>
          <p:cNvSpPr/>
          <p:nvPr/>
        </p:nvSpPr>
        <p:spPr>
          <a:xfrm>
            <a:off x="9005248" y="2156443"/>
            <a:ext cx="36888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666666"/>
                </a:solidFill>
                <a:latin typeface="Arial Black" panose="020B0A04020102020204" pitchFamily="34" charset="0"/>
              </a:rPr>
              <a:t>Content</a:t>
            </a:r>
          </a:p>
          <a:p>
            <a:r>
              <a:rPr lang="en-US" sz="4800" b="0" i="0" dirty="0">
                <a:solidFill>
                  <a:srgbClr val="666666"/>
                </a:solidFill>
                <a:effectLst/>
                <a:latin typeface="Arial Black" panose="020B0A04020102020204" pitchFamily="34" charset="0"/>
              </a:rPr>
              <a:t>Audience</a:t>
            </a:r>
          </a:p>
          <a:p>
            <a:r>
              <a:rPr lang="en-US" sz="4800" dirty="0">
                <a:solidFill>
                  <a:srgbClr val="666666"/>
                </a:solidFill>
                <a:latin typeface="Arial Black" panose="020B0A04020102020204" pitchFamily="34" charset="0"/>
              </a:rPr>
              <a:t>Time </a:t>
            </a:r>
            <a:endParaRPr lang="en-US" sz="4800" b="0" i="0" dirty="0">
              <a:solidFill>
                <a:srgbClr val="666666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1704945"/>
            <a:ext cx="32316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666666"/>
                </a:solidFill>
                <a:latin typeface="Arial Black" panose="020B0A04020102020204" pitchFamily="34" charset="0"/>
              </a:rPr>
              <a:t>Get it</a:t>
            </a:r>
            <a:endParaRPr lang="en-US" sz="3200" b="0" i="0" dirty="0">
              <a:solidFill>
                <a:srgbClr val="666666"/>
              </a:solidFill>
              <a:effectLst/>
              <a:latin typeface="Arial Black" panose="020B0A040201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-1" y="0"/>
            <a:ext cx="948180" cy="723900"/>
            <a:chOff x="-1" y="0"/>
            <a:chExt cx="948180" cy="723900"/>
          </a:xfrm>
        </p:grpSpPr>
        <p:sp>
          <p:nvSpPr>
            <p:cNvPr id="11" name="Rectangle 10"/>
            <p:cNvSpPr/>
            <p:nvPr/>
          </p:nvSpPr>
          <p:spPr>
            <a:xfrm>
              <a:off x="-1" y="0"/>
              <a:ext cx="948180" cy="7239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400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ea typeface="Tahoma" panose="020B0604030504040204" pitchFamily="34" charset="0"/>
                <a:cs typeface="Gotham Bold" pitchFamily="50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" y="105649"/>
              <a:ext cx="914400" cy="520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35157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3246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Download this presentation at: </a:t>
            </a:r>
            <a:r>
              <a:rPr lang="en-US" sz="2800" dirty="0">
                <a:solidFill>
                  <a:srgbClr val="CE0400"/>
                </a:solidFill>
              </a:rPr>
              <a:t>ppmkg.com/</a:t>
            </a:r>
            <a:r>
              <a:rPr lang="en-US" sz="2800" dirty="0" err="1">
                <a:solidFill>
                  <a:srgbClr val="CE0400"/>
                </a:solidFill>
              </a:rPr>
              <a:t>StoneyDslides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6788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74"/>
          <a:stretch/>
        </p:blipFill>
        <p:spPr>
          <a:xfrm>
            <a:off x="0" y="1"/>
            <a:ext cx="12188952" cy="85466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7020397">
            <a:off x="5842057" y="4457472"/>
            <a:ext cx="1938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AUTHORITY</a:t>
            </a:r>
          </a:p>
        </p:txBody>
      </p:sp>
      <p:sp>
        <p:nvSpPr>
          <p:cNvPr id="6" name="TextBox 5"/>
          <p:cNvSpPr txBox="1"/>
          <p:nvPr/>
        </p:nvSpPr>
        <p:spPr>
          <a:xfrm rot="4174225">
            <a:off x="1360802" y="1747054"/>
            <a:ext cx="812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SALES</a:t>
            </a:r>
          </a:p>
        </p:txBody>
      </p:sp>
    </p:spTree>
    <p:extLst>
      <p:ext uri="{BB962C8B-B14F-4D97-AF65-F5344CB8AC3E}">
        <p14:creationId xmlns:p14="http://schemas.microsoft.com/office/powerpoint/2010/main" val="2238253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8" y="1457259"/>
            <a:ext cx="4994401" cy="3990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81322"/>
            <a:ext cx="4007923" cy="4114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Two ways to build </a:t>
            </a:r>
            <a:r>
              <a:rPr lang="en-US" dirty="0">
                <a:solidFill>
                  <a:srgbClr val="C00000"/>
                </a:solidFill>
              </a:rPr>
              <a:t>authority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5415648"/>
            <a:ext cx="480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MASS KEYWORD CONTENT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7156159" y="5410200"/>
            <a:ext cx="43980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AUTHORITY TOPICAL CONTENT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20287" y="5788696"/>
            <a:ext cx="3212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VS.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920" y="364365"/>
            <a:ext cx="3304555" cy="33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9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967037"/>
            <a:ext cx="12192000" cy="2062163"/>
          </a:xfrm>
        </p:spPr>
        <p:txBody>
          <a:bodyPr/>
          <a:lstStyle/>
          <a:p>
            <a:r>
              <a:rPr lang="en-US" dirty="0"/>
              <a:t>Keyword Research </a:t>
            </a:r>
            <a:br>
              <a:rPr lang="en-US" dirty="0"/>
            </a:br>
            <a:r>
              <a:rPr lang="en-US" dirty="0"/>
              <a:t>is Not Dead</a:t>
            </a:r>
          </a:p>
        </p:txBody>
      </p:sp>
    </p:spTree>
    <p:extLst>
      <p:ext uri="{BB962C8B-B14F-4D97-AF65-F5344CB8AC3E}">
        <p14:creationId xmlns:p14="http://schemas.microsoft.com/office/powerpoint/2010/main" val="2746588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2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anchor="b">
            <a:normAutofit/>
          </a:bodyPr>
          <a:lstStyle/>
          <a:p>
            <a:r>
              <a:rPr lang="en-US" dirty="0">
                <a:solidFill>
                  <a:srgbClr val="CA1D13"/>
                </a:solidFill>
              </a:rPr>
              <a:t>Keywords</a:t>
            </a:r>
            <a:r>
              <a:rPr lang="en-US" dirty="0"/>
              <a:t> aren’t just for search engines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600" y="5522893"/>
            <a:ext cx="9415022" cy="954107"/>
          </a:xfrm>
          <a:prstGeom prst="rect">
            <a:avLst/>
          </a:prstGeom>
          <a:solidFill>
            <a:srgbClr val="CA1D1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Effective authority building uses keywords</a:t>
            </a:r>
            <a:b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to understand your</a:t>
            </a:r>
            <a:r>
              <a:rPr lang="en-US" sz="2800" b="1" dirty="0">
                <a:solidFill>
                  <a:schemeClr val="accent4"/>
                </a:solidFill>
                <a:latin typeface="Arial Black" panose="020B0A04020102020204" pitchFamily="34" charset="0"/>
              </a:rPr>
              <a:t> audience</a:t>
            </a:r>
            <a:r>
              <a:rPr lang="en-US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" y="0"/>
            <a:ext cx="948180" cy="723900"/>
            <a:chOff x="-1" y="0"/>
            <a:chExt cx="948180" cy="723900"/>
          </a:xfrm>
        </p:grpSpPr>
        <p:sp>
          <p:nvSpPr>
            <p:cNvPr id="9" name="Rectangle 8"/>
            <p:cNvSpPr/>
            <p:nvPr/>
          </p:nvSpPr>
          <p:spPr>
            <a:xfrm>
              <a:off x="-1" y="0"/>
              <a:ext cx="948180" cy="72390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sz="4000">
                <a:solidFill>
                  <a:schemeClr val="bg2">
                    <a:lumMod val="25000"/>
                  </a:schemeClr>
                </a:solidFill>
                <a:latin typeface="Gotham Bold" pitchFamily="50" charset="0"/>
                <a:ea typeface="Tahoma" panose="020B0604030504040204" pitchFamily="34" charset="0"/>
                <a:cs typeface="Gotham Bold" pitchFamily="50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9" y="105649"/>
              <a:ext cx="914400" cy="520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8169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Keyword </a:t>
            </a:r>
            <a:r>
              <a:rPr lang="en-US" dirty="0">
                <a:solidFill>
                  <a:srgbClr val="C00000"/>
                </a:solidFill>
              </a:rPr>
              <a:t>data </a:t>
            </a:r>
            <a:r>
              <a:rPr lang="en-US" dirty="0"/>
              <a:t>is still valuable</a:t>
            </a:r>
            <a:endParaRPr lang="en-US" dirty="0">
              <a:solidFill>
                <a:srgbClr val="CD330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27025" y="9541777"/>
            <a:ext cx="2793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Cordless telephone headset</a:t>
            </a:r>
          </a:p>
        </p:txBody>
      </p:sp>
      <p:pic>
        <p:nvPicPr>
          <p:cNvPr id="13" name="Picture 2" descr="Old keyword tac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078" y="1447800"/>
            <a:ext cx="7033844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05126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3020</TotalTime>
  <Words>823</Words>
  <Application>Microsoft Office PowerPoint</Application>
  <PresentationFormat>Widescreen</PresentationFormat>
  <Paragraphs>308</Paragraphs>
  <Slides>41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Adobe Gothic Std B</vt:lpstr>
      <vt:lpstr>Arial</vt:lpstr>
      <vt:lpstr>Arial Black</vt:lpstr>
      <vt:lpstr>Calibri</vt:lpstr>
      <vt:lpstr>Century Gothic</vt:lpstr>
      <vt:lpstr>Forte</vt:lpstr>
      <vt:lpstr>Franklin Gothic Medium</vt:lpstr>
      <vt:lpstr>Gotham Bold</vt:lpstr>
      <vt:lpstr>Tahoma</vt:lpstr>
      <vt:lpstr>Verdana</vt:lpstr>
      <vt:lpstr>Wingdings</vt:lpstr>
      <vt:lpstr>1_Office Theme</vt:lpstr>
      <vt:lpstr>          the Right Content     to the Right Audience     at the Right Time</vt:lpstr>
      <vt:lpstr>PowerPoint Presentation</vt:lpstr>
      <vt:lpstr>Marketers have one job</vt:lpstr>
      <vt:lpstr>Customers are like love</vt:lpstr>
      <vt:lpstr>PowerPoint Presentation</vt:lpstr>
      <vt:lpstr>Two ways to build authority</vt:lpstr>
      <vt:lpstr>Keyword Research  is Not Dead</vt:lpstr>
      <vt:lpstr>Keywords aren’t just for search engines</vt:lpstr>
      <vt:lpstr>Keyword data is still valuable</vt:lpstr>
      <vt:lpstr>There’s more to a keyword than the keyword</vt:lpstr>
      <vt:lpstr>Forget about search engines…</vt:lpstr>
      <vt:lpstr>True optimization is intent optimization</vt:lpstr>
      <vt:lpstr>Understanding  Searcher Intent</vt:lpstr>
      <vt:lpstr>Different searchers have different intents</vt:lpstr>
      <vt:lpstr>It’s not always obvious – keywords lie</vt:lpstr>
      <vt:lpstr>What is the intent for: acrylic nails?</vt:lpstr>
      <vt:lpstr>Create topical groups</vt:lpstr>
      <vt:lpstr>Topical Optimization Versus Keyword Optimization</vt:lpstr>
      <vt:lpstr>Keyword optimization: one keyword / page</vt:lpstr>
      <vt:lpstr>Topical optimization: one intent / topic</vt:lpstr>
      <vt:lpstr>Multiple authoritative topics of entry</vt:lpstr>
      <vt:lpstr>4 Basic Search Intents That Require Content</vt:lpstr>
      <vt:lpstr>1. Navigational intent</vt:lpstr>
      <vt:lpstr>2. Informational intent</vt:lpstr>
      <vt:lpstr>3. Investigational intent</vt:lpstr>
      <vt:lpstr>4. Transactional intent</vt:lpstr>
      <vt:lpstr>Every intent requires a unique page</vt:lpstr>
      <vt:lpstr>4 Steps to Match Intent  with Landing Pages </vt:lpstr>
      <vt:lpstr>Determine the intent of every URL</vt:lpstr>
      <vt:lpstr>Determine the intent of every keyword</vt:lpstr>
      <vt:lpstr>Organize similar-intent keywords by topic &amp; URL</vt:lpstr>
      <vt:lpstr>Write intent-driven content</vt:lpstr>
      <vt:lpstr>Provide an action that fulfills the intent</vt:lpstr>
      <vt:lpstr>The Endgame: Be Unique</vt:lpstr>
      <vt:lpstr>Don’t try to be all things to all people</vt:lpstr>
      <vt:lpstr>Find a problem and solve it</vt:lpstr>
      <vt:lpstr>Find a problem and solve it</vt:lpstr>
      <vt:lpstr>Find a void and fill it</vt:lpstr>
      <vt:lpstr>Find a want and deliver it</vt:lpstr>
      <vt:lpstr>Give visitors what they want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Stoney deGeyter</dc:creator>
  <cp:lastModifiedBy>Stoney deGeyter</cp:lastModifiedBy>
  <cp:revision>201</cp:revision>
  <dcterms:created xsi:type="dcterms:W3CDTF">2014-08-18T22:24:52Z</dcterms:created>
  <dcterms:modified xsi:type="dcterms:W3CDTF">2018-06-08T14:53:17Z</dcterms:modified>
</cp:coreProperties>
</file>