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7"/>
  </p:notesMasterIdLst>
  <p:handoutMasterIdLst>
    <p:handoutMasterId r:id="rId48"/>
  </p:handoutMasterIdLst>
  <p:sldIdLst>
    <p:sldId id="360" r:id="rId2"/>
    <p:sldId id="261" r:id="rId3"/>
    <p:sldId id="367" r:id="rId4"/>
    <p:sldId id="368" r:id="rId5"/>
    <p:sldId id="397" r:id="rId6"/>
    <p:sldId id="371" r:id="rId7"/>
    <p:sldId id="372" r:id="rId8"/>
    <p:sldId id="373" r:id="rId9"/>
    <p:sldId id="342" r:id="rId10"/>
    <p:sldId id="361" r:id="rId11"/>
    <p:sldId id="363" r:id="rId12"/>
    <p:sldId id="349" r:id="rId13"/>
    <p:sldId id="343" r:id="rId14"/>
    <p:sldId id="398" r:id="rId15"/>
    <p:sldId id="400" r:id="rId16"/>
    <p:sldId id="344" r:id="rId17"/>
    <p:sldId id="350" r:id="rId18"/>
    <p:sldId id="351" r:id="rId19"/>
    <p:sldId id="353" r:id="rId20"/>
    <p:sldId id="364" r:id="rId21"/>
    <p:sldId id="402" r:id="rId22"/>
    <p:sldId id="401" r:id="rId23"/>
    <p:sldId id="410" r:id="rId24"/>
    <p:sldId id="404" r:id="rId25"/>
    <p:sldId id="405" r:id="rId26"/>
    <p:sldId id="406" r:id="rId27"/>
    <p:sldId id="407" r:id="rId28"/>
    <p:sldId id="408" r:id="rId29"/>
    <p:sldId id="416" r:id="rId30"/>
    <p:sldId id="412" r:id="rId31"/>
    <p:sldId id="413" r:id="rId32"/>
    <p:sldId id="414" r:id="rId33"/>
    <p:sldId id="415" r:id="rId34"/>
    <p:sldId id="345" r:id="rId35"/>
    <p:sldId id="355" r:id="rId36"/>
    <p:sldId id="356" r:id="rId37"/>
    <p:sldId id="358" r:id="rId38"/>
    <p:sldId id="357" r:id="rId39"/>
    <p:sldId id="359" r:id="rId40"/>
    <p:sldId id="421" r:id="rId41"/>
    <p:sldId id="422" r:id="rId42"/>
    <p:sldId id="418" r:id="rId43"/>
    <p:sldId id="419" r:id="rId44"/>
    <p:sldId id="420" r:id="rId45"/>
    <p:sldId id="26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1D13"/>
    <a:srgbClr val="CE0400"/>
    <a:srgbClr val="CD3301"/>
    <a:srgbClr val="AA9381"/>
    <a:srgbClr val="655A52"/>
    <a:srgbClr val="B59E8C"/>
    <a:srgbClr val="76695B"/>
    <a:srgbClr val="CB971D"/>
    <a:srgbClr val="4C5963"/>
    <a:srgbClr val="829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60" autoAdjust="0"/>
  </p:normalViewPr>
  <p:slideViewPr>
    <p:cSldViewPr>
      <p:cViewPr varScale="1">
        <p:scale>
          <a:sx n="53" d="100"/>
          <a:sy n="53" d="100"/>
        </p:scale>
        <p:origin x="54" y="36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20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5B5DCF-498B-45B8-9251-0CAF4FAD2909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D36FF3-FCCE-44FA-91D6-7EE15F64F934}">
      <dgm:prSet phldrT="[Text]" custT="1"/>
      <dgm:spPr/>
      <dgm:t>
        <a:bodyPr/>
        <a:lstStyle/>
        <a:p>
          <a:pPr algn="ctr"/>
          <a:r>
            <a:rPr lang="en-US" sz="4300" b="1" cap="all" baseline="0" dirty="0">
              <a:solidFill>
                <a:srgbClr val="C00000"/>
              </a:solidFill>
            </a:rPr>
            <a:t>Critical</a:t>
          </a:r>
        </a:p>
      </dgm:t>
    </dgm:pt>
    <dgm:pt modelId="{B3589BB3-F8E8-4D57-A1DD-8D36E3EB858A}" type="parTrans" cxnId="{3C4EE152-7059-4F2B-BE2D-C0F1AF75EF05}">
      <dgm:prSet/>
      <dgm:spPr/>
      <dgm:t>
        <a:bodyPr/>
        <a:lstStyle/>
        <a:p>
          <a:endParaRPr lang="en-US"/>
        </a:p>
      </dgm:t>
    </dgm:pt>
    <dgm:pt modelId="{BEAA35BD-AF96-4D52-8202-AEDFF600E21B}" type="sibTrans" cxnId="{3C4EE152-7059-4F2B-BE2D-C0F1AF75EF05}">
      <dgm:prSet/>
      <dgm:spPr/>
      <dgm:t>
        <a:bodyPr/>
        <a:lstStyle/>
        <a:p>
          <a:endParaRPr lang="en-US"/>
        </a:p>
      </dgm:t>
    </dgm:pt>
    <dgm:pt modelId="{B2CFA89A-C45A-4D0B-A233-990B96EFFE3C}">
      <dgm:prSet phldrT="[Text]" custT="1"/>
      <dgm:spPr/>
      <dgm:t>
        <a:bodyPr/>
        <a:lstStyle/>
        <a:p>
          <a:pPr algn="ctr"/>
          <a:r>
            <a:rPr lang="en-US" sz="4300" b="1" cap="all" baseline="0" dirty="0">
              <a:solidFill>
                <a:schemeClr val="accent2"/>
              </a:solidFill>
            </a:rPr>
            <a:t>Important</a:t>
          </a:r>
        </a:p>
      </dgm:t>
    </dgm:pt>
    <dgm:pt modelId="{86B6F96B-A5A3-4558-9469-5A805EFB3B1D}" type="parTrans" cxnId="{BC0FAF87-6F9D-46E8-BE50-DF4A2AACA537}">
      <dgm:prSet/>
      <dgm:spPr/>
      <dgm:t>
        <a:bodyPr/>
        <a:lstStyle/>
        <a:p>
          <a:endParaRPr lang="en-US"/>
        </a:p>
      </dgm:t>
    </dgm:pt>
    <dgm:pt modelId="{8F2F5BB7-683A-47A4-8E61-7A5E3D9215A2}" type="sibTrans" cxnId="{BC0FAF87-6F9D-46E8-BE50-DF4A2AACA537}">
      <dgm:prSet/>
      <dgm:spPr/>
      <dgm:t>
        <a:bodyPr/>
        <a:lstStyle/>
        <a:p>
          <a:endParaRPr lang="en-US"/>
        </a:p>
      </dgm:t>
    </dgm:pt>
    <dgm:pt modelId="{E7AFC474-AA0A-4B38-8CCB-B6C4F7AD2B77}">
      <dgm:prSet phldrT="[Text]" custT="1"/>
      <dgm:spPr/>
      <dgm:t>
        <a:bodyPr/>
        <a:lstStyle/>
        <a:p>
          <a:pPr algn="ctr"/>
          <a:r>
            <a:rPr lang="en-US" sz="4300" b="1" cap="all" baseline="0" dirty="0">
              <a:solidFill>
                <a:schemeClr val="accent4">
                  <a:lumMod val="75000"/>
                </a:schemeClr>
              </a:solidFill>
            </a:rPr>
            <a:t>Other</a:t>
          </a:r>
        </a:p>
      </dgm:t>
    </dgm:pt>
    <dgm:pt modelId="{7AFEE8DC-A5C9-4668-82B5-7DF81077CE96}" type="parTrans" cxnId="{723E4AE0-2B5B-4622-99B7-20BE45695285}">
      <dgm:prSet/>
      <dgm:spPr/>
      <dgm:t>
        <a:bodyPr/>
        <a:lstStyle/>
        <a:p>
          <a:endParaRPr lang="en-US"/>
        </a:p>
      </dgm:t>
    </dgm:pt>
    <dgm:pt modelId="{C6C0A82F-4CD7-4D02-BC4D-A9FD2EF2DAE2}" type="sibTrans" cxnId="{723E4AE0-2B5B-4622-99B7-20BE45695285}">
      <dgm:prSet/>
      <dgm:spPr/>
      <dgm:t>
        <a:bodyPr/>
        <a:lstStyle/>
        <a:p>
          <a:endParaRPr lang="en-US"/>
        </a:p>
      </dgm:t>
    </dgm:pt>
    <dgm:pt modelId="{AEA2B226-F354-42F3-841D-09A3B87ECE38}">
      <dgm:prSet/>
      <dgm:spPr/>
      <dgm:t>
        <a:bodyPr/>
        <a:lstStyle/>
        <a:p>
          <a:r>
            <a:rPr lang="en-US" dirty="0"/>
            <a:t>Missing title tags</a:t>
          </a:r>
        </a:p>
      </dgm:t>
    </dgm:pt>
    <dgm:pt modelId="{1F22C6B5-E8B7-4DB4-8325-7FAB237E5579}" type="parTrans" cxnId="{96A56A5C-0819-4E3E-BB35-3E5842F62169}">
      <dgm:prSet/>
      <dgm:spPr/>
      <dgm:t>
        <a:bodyPr/>
        <a:lstStyle/>
        <a:p>
          <a:endParaRPr lang="en-US"/>
        </a:p>
      </dgm:t>
    </dgm:pt>
    <dgm:pt modelId="{B74F5880-3E12-4903-B903-FE72B543974F}" type="sibTrans" cxnId="{96A56A5C-0819-4E3E-BB35-3E5842F62169}">
      <dgm:prSet/>
      <dgm:spPr/>
      <dgm:t>
        <a:bodyPr/>
        <a:lstStyle/>
        <a:p>
          <a:endParaRPr lang="en-US"/>
        </a:p>
      </dgm:t>
    </dgm:pt>
    <dgm:pt modelId="{0221CFE7-C653-4AFB-96E3-0EE686469559}">
      <dgm:prSet/>
      <dgm:spPr/>
      <dgm:t>
        <a:bodyPr/>
        <a:lstStyle/>
        <a:p>
          <a:r>
            <a:rPr lang="en-US" dirty="0"/>
            <a:t>Missing meta descriptions</a:t>
          </a:r>
        </a:p>
      </dgm:t>
    </dgm:pt>
    <dgm:pt modelId="{758C8E15-CC82-4FA8-847E-CD8A79D2DF58}" type="parTrans" cxnId="{66C895F7-28CF-47AD-90A6-289573B1EDC3}">
      <dgm:prSet/>
      <dgm:spPr/>
      <dgm:t>
        <a:bodyPr/>
        <a:lstStyle/>
        <a:p>
          <a:endParaRPr lang="en-US"/>
        </a:p>
      </dgm:t>
    </dgm:pt>
    <dgm:pt modelId="{C0179307-1C75-4F90-B435-53A54A06D560}" type="sibTrans" cxnId="{66C895F7-28CF-47AD-90A6-289573B1EDC3}">
      <dgm:prSet/>
      <dgm:spPr/>
      <dgm:t>
        <a:bodyPr/>
        <a:lstStyle/>
        <a:p>
          <a:endParaRPr lang="en-US"/>
        </a:p>
      </dgm:t>
    </dgm:pt>
    <dgm:pt modelId="{C08836CD-57C0-4412-869A-806D9EEF6FF2}">
      <dgm:prSet/>
      <dgm:spPr/>
      <dgm:t>
        <a:bodyPr/>
        <a:lstStyle/>
        <a:p>
          <a:r>
            <a:rPr lang="en-US" dirty="0"/>
            <a:t>Duplicate content</a:t>
          </a:r>
        </a:p>
      </dgm:t>
    </dgm:pt>
    <dgm:pt modelId="{CD89D760-247F-41C4-AD08-A4530CA5C49F}" type="parTrans" cxnId="{EF5BD6AA-4CD7-4200-A88C-73F69369F414}">
      <dgm:prSet/>
      <dgm:spPr/>
      <dgm:t>
        <a:bodyPr/>
        <a:lstStyle/>
        <a:p>
          <a:endParaRPr lang="en-US"/>
        </a:p>
      </dgm:t>
    </dgm:pt>
    <dgm:pt modelId="{65E18781-24C4-4556-AC64-C1FDDC412077}" type="sibTrans" cxnId="{EF5BD6AA-4CD7-4200-A88C-73F69369F414}">
      <dgm:prSet/>
      <dgm:spPr/>
      <dgm:t>
        <a:bodyPr/>
        <a:lstStyle/>
        <a:p>
          <a:endParaRPr lang="en-US"/>
        </a:p>
      </dgm:t>
    </dgm:pt>
    <dgm:pt modelId="{8C5BB20F-9E00-4A0C-8634-21FC78DE0D8A}">
      <dgm:prSet/>
      <dgm:spPr/>
      <dgm:t>
        <a:bodyPr/>
        <a:lstStyle/>
        <a:p>
          <a:r>
            <a:rPr lang="en-US" dirty="0"/>
            <a:t>Missing H1 tags</a:t>
          </a:r>
        </a:p>
      </dgm:t>
    </dgm:pt>
    <dgm:pt modelId="{987B82D4-AD55-452C-8150-F58ACFC9261C}" type="parTrans" cxnId="{FFBDA1B6-7025-4299-AB64-9680D38BF499}">
      <dgm:prSet/>
      <dgm:spPr/>
      <dgm:t>
        <a:bodyPr/>
        <a:lstStyle/>
        <a:p>
          <a:endParaRPr lang="en-US"/>
        </a:p>
      </dgm:t>
    </dgm:pt>
    <dgm:pt modelId="{AE4FB7A5-FF8E-433A-99F9-23CE68BAFA71}" type="sibTrans" cxnId="{FFBDA1B6-7025-4299-AB64-9680D38BF499}">
      <dgm:prSet/>
      <dgm:spPr/>
      <dgm:t>
        <a:bodyPr/>
        <a:lstStyle/>
        <a:p>
          <a:endParaRPr lang="en-US"/>
        </a:p>
      </dgm:t>
    </dgm:pt>
    <dgm:pt modelId="{1C23C383-7C93-4BDC-9034-2557B96DF5B4}">
      <dgm:prSet/>
      <dgm:spPr/>
      <dgm:t>
        <a:bodyPr/>
        <a:lstStyle/>
        <a:p>
          <a:r>
            <a:rPr lang="en-US" dirty="0"/>
            <a:t>Slow loading pages</a:t>
          </a:r>
        </a:p>
      </dgm:t>
    </dgm:pt>
    <dgm:pt modelId="{D23DAA84-DE67-438B-B7A3-543AE87FF71F}" type="parTrans" cxnId="{945D5721-6399-42DC-8D0A-9EEFF8572B6A}">
      <dgm:prSet/>
      <dgm:spPr/>
      <dgm:t>
        <a:bodyPr/>
        <a:lstStyle/>
        <a:p>
          <a:endParaRPr lang="en-US"/>
        </a:p>
      </dgm:t>
    </dgm:pt>
    <dgm:pt modelId="{DE190454-FA54-40E2-AB4C-1AF1B8BE6DF6}" type="sibTrans" cxnId="{945D5721-6399-42DC-8D0A-9EEFF8572B6A}">
      <dgm:prSet/>
      <dgm:spPr/>
      <dgm:t>
        <a:bodyPr/>
        <a:lstStyle/>
        <a:p>
          <a:endParaRPr lang="en-US"/>
        </a:p>
      </dgm:t>
    </dgm:pt>
    <dgm:pt modelId="{70BD9C3A-4BAA-4CB5-9944-7D55C6511B6C}">
      <dgm:prSet/>
      <dgm:spPr/>
      <dgm:t>
        <a:bodyPr/>
        <a:lstStyle/>
        <a:p>
          <a:r>
            <a:rPr lang="en-US" dirty="0"/>
            <a:t>Poor mobile experience</a:t>
          </a:r>
        </a:p>
      </dgm:t>
    </dgm:pt>
    <dgm:pt modelId="{703EFB84-28A2-47E8-9E93-F05B5AFDEE78}" type="parTrans" cxnId="{77DCD5BA-EF15-4282-9B41-641719C9982E}">
      <dgm:prSet/>
      <dgm:spPr/>
      <dgm:t>
        <a:bodyPr/>
        <a:lstStyle/>
        <a:p>
          <a:endParaRPr lang="en-US"/>
        </a:p>
      </dgm:t>
    </dgm:pt>
    <dgm:pt modelId="{73E034D0-10D7-46CE-B1E9-AF023F72C4EA}" type="sibTrans" cxnId="{77DCD5BA-EF15-4282-9B41-641719C9982E}">
      <dgm:prSet/>
      <dgm:spPr/>
      <dgm:t>
        <a:bodyPr/>
        <a:lstStyle/>
        <a:p>
          <a:endParaRPr lang="en-US"/>
        </a:p>
      </dgm:t>
    </dgm:pt>
    <dgm:pt modelId="{A8786BFE-2542-4751-9BFF-7599FB08C3F0}">
      <dgm:prSet/>
      <dgm:spPr/>
      <dgm:t>
        <a:bodyPr/>
        <a:lstStyle/>
        <a:p>
          <a:r>
            <a:rPr lang="en-US" dirty="0"/>
            <a:t>Robot.txt issues</a:t>
          </a:r>
        </a:p>
      </dgm:t>
    </dgm:pt>
    <dgm:pt modelId="{D3C6E624-8432-445F-8141-F82629B2351A}" type="parTrans" cxnId="{D5E6C7DC-D8C2-49A5-A307-4BB20B9FA3B0}">
      <dgm:prSet/>
      <dgm:spPr/>
      <dgm:t>
        <a:bodyPr/>
        <a:lstStyle/>
        <a:p>
          <a:endParaRPr lang="en-US"/>
        </a:p>
      </dgm:t>
    </dgm:pt>
    <dgm:pt modelId="{C5BECECF-1F07-4180-8B48-E2CE4C4242B1}" type="sibTrans" cxnId="{D5E6C7DC-D8C2-49A5-A307-4BB20B9FA3B0}">
      <dgm:prSet/>
      <dgm:spPr/>
      <dgm:t>
        <a:bodyPr/>
        <a:lstStyle/>
        <a:p>
          <a:endParaRPr lang="en-US"/>
        </a:p>
      </dgm:t>
    </dgm:pt>
    <dgm:pt modelId="{369BC0EC-BF11-4172-87B9-6D48816D621C}">
      <dgm:prSet/>
      <dgm:spPr/>
      <dgm:t>
        <a:bodyPr/>
        <a:lstStyle/>
        <a:p>
          <a:r>
            <a:rPr lang="en-US" dirty="0"/>
            <a:t>Crawl errors</a:t>
          </a:r>
        </a:p>
      </dgm:t>
    </dgm:pt>
    <dgm:pt modelId="{113506B3-C0CB-4F32-A1E5-C62C43A0DD40}" type="parTrans" cxnId="{2A9477BA-6851-4E9D-9635-55DB1729D23A}">
      <dgm:prSet/>
      <dgm:spPr/>
      <dgm:t>
        <a:bodyPr/>
        <a:lstStyle/>
        <a:p>
          <a:endParaRPr lang="en-US"/>
        </a:p>
      </dgm:t>
    </dgm:pt>
    <dgm:pt modelId="{02A951CA-0636-43E1-ADE5-D0D8A8A99A71}" type="sibTrans" cxnId="{2A9477BA-6851-4E9D-9635-55DB1729D23A}">
      <dgm:prSet/>
      <dgm:spPr/>
      <dgm:t>
        <a:bodyPr/>
        <a:lstStyle/>
        <a:p>
          <a:endParaRPr lang="en-US"/>
        </a:p>
      </dgm:t>
    </dgm:pt>
    <dgm:pt modelId="{D15B18E2-2E8C-4651-8933-E51ACB7161C0}">
      <dgm:prSet/>
      <dgm:spPr/>
      <dgm:t>
        <a:bodyPr/>
        <a:lstStyle/>
        <a:p>
          <a:r>
            <a:rPr lang="en-US"/>
            <a:t>Broken links</a:t>
          </a:r>
          <a:endParaRPr lang="en-US" dirty="0"/>
        </a:p>
      </dgm:t>
    </dgm:pt>
    <dgm:pt modelId="{D6E88D9F-E6A7-4163-A7B5-E812041BF680}" type="parTrans" cxnId="{2D6555E7-83E8-4703-A45A-E1F3D67DE275}">
      <dgm:prSet/>
      <dgm:spPr/>
      <dgm:t>
        <a:bodyPr/>
        <a:lstStyle/>
        <a:p>
          <a:endParaRPr lang="en-US"/>
        </a:p>
      </dgm:t>
    </dgm:pt>
    <dgm:pt modelId="{FC8EEC79-15D9-4D95-B437-8693BE6870BC}" type="sibTrans" cxnId="{2D6555E7-83E8-4703-A45A-E1F3D67DE275}">
      <dgm:prSet/>
      <dgm:spPr/>
      <dgm:t>
        <a:bodyPr/>
        <a:lstStyle/>
        <a:p>
          <a:endParaRPr lang="en-US"/>
        </a:p>
      </dgm:t>
    </dgm:pt>
    <dgm:pt modelId="{47B2A061-354D-4AAB-B493-AFD42DD8A91F}">
      <dgm:prSet/>
      <dgm:spPr/>
      <dgm:t>
        <a:bodyPr/>
        <a:lstStyle/>
        <a:p>
          <a:r>
            <a:rPr lang="en-US" dirty="0"/>
            <a:t>Missing alt tags</a:t>
          </a:r>
        </a:p>
      </dgm:t>
    </dgm:pt>
    <dgm:pt modelId="{821B24BA-4C41-447B-9700-CCBC43C4ED60}" type="parTrans" cxnId="{1B304D66-4A7B-406A-B25F-0ACDE7FC185E}">
      <dgm:prSet/>
      <dgm:spPr/>
      <dgm:t>
        <a:bodyPr/>
        <a:lstStyle/>
        <a:p>
          <a:endParaRPr lang="en-US"/>
        </a:p>
      </dgm:t>
    </dgm:pt>
    <dgm:pt modelId="{44914E65-24AF-441B-A2EB-2284519F679C}" type="sibTrans" cxnId="{1B304D66-4A7B-406A-B25F-0ACDE7FC185E}">
      <dgm:prSet/>
      <dgm:spPr/>
      <dgm:t>
        <a:bodyPr/>
        <a:lstStyle/>
        <a:p>
          <a:endParaRPr lang="en-US"/>
        </a:p>
      </dgm:t>
    </dgm:pt>
    <dgm:pt modelId="{C1BE1977-F233-4291-9E0A-E097AC63844C}">
      <dgm:prSet/>
      <dgm:spPr/>
      <dgm:t>
        <a:bodyPr/>
        <a:lstStyle/>
        <a:p>
          <a:r>
            <a:rPr lang="en-US"/>
            <a:t>Sitemap issues</a:t>
          </a:r>
          <a:endParaRPr lang="en-US" dirty="0"/>
        </a:p>
      </dgm:t>
    </dgm:pt>
    <dgm:pt modelId="{47CB1243-4769-4606-A4B8-F99DD3A181C2}" type="parTrans" cxnId="{9E28B06C-9D62-4E48-B01E-22CE6296749C}">
      <dgm:prSet/>
      <dgm:spPr/>
      <dgm:t>
        <a:bodyPr/>
        <a:lstStyle/>
        <a:p>
          <a:endParaRPr lang="en-US"/>
        </a:p>
      </dgm:t>
    </dgm:pt>
    <dgm:pt modelId="{5EB4B991-22A4-45AB-AEB2-699350D06EA3}" type="sibTrans" cxnId="{9E28B06C-9D62-4E48-B01E-22CE6296749C}">
      <dgm:prSet/>
      <dgm:spPr/>
      <dgm:t>
        <a:bodyPr/>
        <a:lstStyle/>
        <a:p>
          <a:endParaRPr lang="en-US"/>
        </a:p>
      </dgm:t>
    </dgm:pt>
    <dgm:pt modelId="{F37CD1EA-48E5-4AAA-B9F5-BCB5EAEA21C7}">
      <dgm:prSet/>
      <dgm:spPr/>
      <dgm:t>
        <a:bodyPr/>
        <a:lstStyle/>
        <a:p>
          <a:r>
            <a:rPr lang="en-US"/>
            <a:t>Pagination</a:t>
          </a:r>
          <a:endParaRPr lang="en-US" dirty="0"/>
        </a:p>
      </dgm:t>
    </dgm:pt>
    <dgm:pt modelId="{68CCF558-C3F2-4C7A-92CD-4AA533FEDABA}" type="parTrans" cxnId="{C24FCEDE-712D-4A71-9C91-B7ECAD8975FF}">
      <dgm:prSet/>
      <dgm:spPr/>
      <dgm:t>
        <a:bodyPr/>
        <a:lstStyle/>
        <a:p>
          <a:endParaRPr lang="en-US"/>
        </a:p>
      </dgm:t>
    </dgm:pt>
    <dgm:pt modelId="{76D2E267-A646-4727-B8C6-D45BA14BF10B}" type="sibTrans" cxnId="{C24FCEDE-712D-4A71-9C91-B7ECAD8975FF}">
      <dgm:prSet/>
      <dgm:spPr/>
      <dgm:t>
        <a:bodyPr/>
        <a:lstStyle/>
        <a:p>
          <a:endParaRPr lang="en-US"/>
        </a:p>
      </dgm:t>
    </dgm:pt>
    <dgm:pt modelId="{8512463E-88DF-4EA7-80D7-C8A1DD7AD848}">
      <dgm:prSet/>
      <dgm:spPr/>
      <dgm:t>
        <a:bodyPr/>
        <a:lstStyle/>
        <a:p>
          <a:r>
            <a:rPr lang="en-US"/>
            <a:t>Canonical tags</a:t>
          </a:r>
          <a:endParaRPr lang="en-US" dirty="0"/>
        </a:p>
      </dgm:t>
    </dgm:pt>
    <dgm:pt modelId="{00B2694C-31B5-4C2B-AE44-5B6DE30BBCED}" type="parTrans" cxnId="{46B38259-2BF4-471C-8702-BF34ACB0F5BD}">
      <dgm:prSet/>
      <dgm:spPr/>
      <dgm:t>
        <a:bodyPr/>
        <a:lstStyle/>
        <a:p>
          <a:endParaRPr lang="en-US"/>
        </a:p>
      </dgm:t>
    </dgm:pt>
    <dgm:pt modelId="{647E87E8-68BE-4FB7-8C0B-A0E2F8D59C29}" type="sibTrans" cxnId="{46B38259-2BF4-471C-8702-BF34ACB0F5BD}">
      <dgm:prSet/>
      <dgm:spPr/>
      <dgm:t>
        <a:bodyPr/>
        <a:lstStyle/>
        <a:p>
          <a:endParaRPr lang="en-US"/>
        </a:p>
      </dgm:t>
    </dgm:pt>
    <dgm:pt modelId="{11C2F3F5-7515-4579-8D77-9DE6AE532515}">
      <dgm:prSet/>
      <dgm:spPr/>
      <dgm:t>
        <a:bodyPr/>
        <a:lstStyle/>
        <a:p>
          <a:r>
            <a:rPr lang="en-US"/>
            <a:t>Cross-device page rendering</a:t>
          </a:r>
          <a:endParaRPr lang="en-US" dirty="0"/>
        </a:p>
      </dgm:t>
    </dgm:pt>
    <dgm:pt modelId="{A3B6D7D1-2F08-49E5-ABAF-5AF7DFBF4B64}" type="parTrans" cxnId="{431A2517-AD11-408A-9238-BA759000BBD7}">
      <dgm:prSet/>
      <dgm:spPr/>
      <dgm:t>
        <a:bodyPr/>
        <a:lstStyle/>
        <a:p>
          <a:endParaRPr lang="en-US"/>
        </a:p>
      </dgm:t>
    </dgm:pt>
    <dgm:pt modelId="{8C3E65C9-7B40-4BA3-A185-3BA136D04B54}" type="sibTrans" cxnId="{431A2517-AD11-408A-9238-BA759000BBD7}">
      <dgm:prSet/>
      <dgm:spPr/>
      <dgm:t>
        <a:bodyPr/>
        <a:lstStyle/>
        <a:p>
          <a:endParaRPr lang="en-US"/>
        </a:p>
      </dgm:t>
    </dgm:pt>
    <dgm:pt modelId="{2414D37A-A151-4C5B-A698-7E4BDB44A36E}">
      <dgm:prSet/>
      <dgm:spPr/>
      <dgm:t>
        <a:bodyPr/>
        <a:lstStyle/>
        <a:p>
          <a:r>
            <a:rPr lang="en-US"/>
            <a:t>Structured data</a:t>
          </a:r>
          <a:endParaRPr lang="en-US" dirty="0"/>
        </a:p>
      </dgm:t>
    </dgm:pt>
    <dgm:pt modelId="{319A500B-C423-4D32-9EEF-B64FFDA24156}" type="parTrans" cxnId="{9CDFCDF6-DF0B-4E71-A554-AC0B9640B43A}">
      <dgm:prSet/>
      <dgm:spPr/>
      <dgm:t>
        <a:bodyPr/>
        <a:lstStyle/>
        <a:p>
          <a:endParaRPr lang="en-US"/>
        </a:p>
      </dgm:t>
    </dgm:pt>
    <dgm:pt modelId="{7F9BD2B5-E565-4EDD-AA71-9D99E7FF03EA}" type="sibTrans" cxnId="{9CDFCDF6-DF0B-4E71-A554-AC0B9640B43A}">
      <dgm:prSet/>
      <dgm:spPr/>
      <dgm:t>
        <a:bodyPr/>
        <a:lstStyle/>
        <a:p>
          <a:endParaRPr lang="en-US"/>
        </a:p>
      </dgm:t>
    </dgm:pt>
    <dgm:pt modelId="{B89E2B57-2FF8-4DA4-B0FD-F0D862C042C0}">
      <dgm:prSet/>
      <dgm:spPr/>
      <dgm:t>
        <a:bodyPr/>
        <a:lstStyle/>
        <a:p>
          <a:r>
            <a:rPr lang="en-US"/>
            <a:t>Internal links</a:t>
          </a:r>
          <a:endParaRPr lang="en-US" dirty="0"/>
        </a:p>
      </dgm:t>
    </dgm:pt>
    <dgm:pt modelId="{8D84F0CB-1DAF-4D15-B768-F9E85BC51FD2}" type="parTrans" cxnId="{D56B504A-AB2E-49A1-96F8-F6323F5C1C63}">
      <dgm:prSet/>
      <dgm:spPr/>
      <dgm:t>
        <a:bodyPr/>
        <a:lstStyle/>
        <a:p>
          <a:endParaRPr lang="en-US"/>
        </a:p>
      </dgm:t>
    </dgm:pt>
    <dgm:pt modelId="{C3DB0D8C-F072-40AD-B5A1-16ECCCE75C3E}" type="sibTrans" cxnId="{D56B504A-AB2E-49A1-96F8-F6323F5C1C63}">
      <dgm:prSet/>
      <dgm:spPr/>
      <dgm:t>
        <a:bodyPr/>
        <a:lstStyle/>
        <a:p>
          <a:endParaRPr lang="en-US"/>
        </a:p>
      </dgm:t>
    </dgm:pt>
    <dgm:pt modelId="{C50C42A6-DB33-4717-A01E-FB839ADF78F6}">
      <dgm:prSet/>
      <dgm:spPr/>
      <dgm:t>
        <a:bodyPr/>
        <a:lstStyle/>
        <a:p>
          <a:r>
            <a:rPr lang="en-US"/>
            <a:t>Too long/short title tags</a:t>
          </a:r>
          <a:endParaRPr lang="en-US" dirty="0"/>
        </a:p>
      </dgm:t>
    </dgm:pt>
    <dgm:pt modelId="{3050A7F3-6C43-4D2E-BD95-F389B51BB813}" type="parTrans" cxnId="{62D8D046-ABD2-42FE-B417-57A21442B2B1}">
      <dgm:prSet/>
      <dgm:spPr/>
      <dgm:t>
        <a:bodyPr/>
        <a:lstStyle/>
        <a:p>
          <a:endParaRPr lang="en-US"/>
        </a:p>
      </dgm:t>
    </dgm:pt>
    <dgm:pt modelId="{F89AB3A0-6258-4CB8-8666-5CE2A616723A}" type="sibTrans" cxnId="{62D8D046-ABD2-42FE-B417-57A21442B2B1}">
      <dgm:prSet/>
      <dgm:spPr/>
      <dgm:t>
        <a:bodyPr/>
        <a:lstStyle/>
        <a:p>
          <a:endParaRPr lang="en-US"/>
        </a:p>
      </dgm:t>
    </dgm:pt>
    <dgm:pt modelId="{375CD6F2-116E-43AE-B959-5E51EA1C243E}">
      <dgm:prSet/>
      <dgm:spPr/>
      <dgm:t>
        <a:bodyPr/>
        <a:lstStyle/>
        <a:p>
          <a:r>
            <a:rPr lang="en-US"/>
            <a:t>Too long/short meta descriptions</a:t>
          </a:r>
          <a:endParaRPr lang="en-US" dirty="0"/>
        </a:p>
      </dgm:t>
    </dgm:pt>
    <dgm:pt modelId="{CD880A7D-DB33-439E-91BC-BC068BC7ACA6}" type="parTrans" cxnId="{B122CF87-701E-4B67-8EB4-0DD6022D4985}">
      <dgm:prSet/>
      <dgm:spPr/>
      <dgm:t>
        <a:bodyPr/>
        <a:lstStyle/>
        <a:p>
          <a:endParaRPr lang="en-US"/>
        </a:p>
      </dgm:t>
    </dgm:pt>
    <dgm:pt modelId="{EA3DBF20-D778-4DD2-ACF8-EC0268DD5DFB}" type="sibTrans" cxnId="{B122CF87-701E-4B67-8EB4-0DD6022D4985}">
      <dgm:prSet/>
      <dgm:spPr/>
      <dgm:t>
        <a:bodyPr/>
        <a:lstStyle/>
        <a:p>
          <a:endParaRPr lang="en-US"/>
        </a:p>
      </dgm:t>
    </dgm:pt>
    <dgm:pt modelId="{C5B02782-604E-4D6B-89B3-373B562C65ED}">
      <dgm:prSet/>
      <dgm:spPr/>
      <dgm:t>
        <a:bodyPr/>
        <a:lstStyle/>
        <a:p>
          <a:r>
            <a:rPr lang="en-US"/>
            <a:t>Missing Hx tags</a:t>
          </a:r>
          <a:endParaRPr lang="en-US" dirty="0"/>
        </a:p>
      </dgm:t>
    </dgm:pt>
    <dgm:pt modelId="{0D1F909A-C2EF-457B-940E-65FB0F828B01}" type="parTrans" cxnId="{501292EA-C5E5-4C85-8260-BF321CB8DD80}">
      <dgm:prSet/>
      <dgm:spPr/>
      <dgm:t>
        <a:bodyPr/>
        <a:lstStyle/>
        <a:p>
          <a:endParaRPr lang="en-US"/>
        </a:p>
      </dgm:t>
    </dgm:pt>
    <dgm:pt modelId="{D5C59DD4-3DEC-4A93-A790-5E959AD081BC}" type="sibTrans" cxnId="{501292EA-C5E5-4C85-8260-BF321CB8DD80}">
      <dgm:prSet/>
      <dgm:spPr/>
      <dgm:t>
        <a:bodyPr/>
        <a:lstStyle/>
        <a:p>
          <a:endParaRPr lang="en-US"/>
        </a:p>
      </dgm:t>
    </dgm:pt>
    <dgm:pt modelId="{A511D430-9449-41FC-B681-7E3A07ABD8A4}">
      <dgm:prSet/>
      <dgm:spPr/>
      <dgm:t>
        <a:bodyPr/>
        <a:lstStyle/>
        <a:p>
          <a:r>
            <a:rPr lang="en-US"/>
            <a:t>Pages not redirecting</a:t>
          </a:r>
          <a:endParaRPr lang="en-US" dirty="0"/>
        </a:p>
      </dgm:t>
    </dgm:pt>
    <dgm:pt modelId="{34C41500-8AA5-415C-AB3B-178060547A6D}" type="parTrans" cxnId="{A4804B96-39D7-4639-B2BA-E231CD55D41A}">
      <dgm:prSet/>
      <dgm:spPr/>
      <dgm:t>
        <a:bodyPr/>
        <a:lstStyle/>
        <a:p>
          <a:endParaRPr lang="en-US"/>
        </a:p>
      </dgm:t>
    </dgm:pt>
    <dgm:pt modelId="{DB79D82C-AF20-4443-8613-E6C4210722FB}" type="sibTrans" cxnId="{A4804B96-39D7-4639-B2BA-E231CD55D41A}">
      <dgm:prSet/>
      <dgm:spPr/>
      <dgm:t>
        <a:bodyPr/>
        <a:lstStyle/>
        <a:p>
          <a:endParaRPr lang="en-US"/>
        </a:p>
      </dgm:t>
    </dgm:pt>
    <dgm:pt modelId="{A41A752C-A29A-4EBA-9D25-5C21C801D01B}" type="pres">
      <dgm:prSet presAssocID="{885B5DCF-498B-45B8-9251-0CAF4FAD2909}" presName="layout" presStyleCnt="0">
        <dgm:presLayoutVars>
          <dgm:chMax/>
          <dgm:chPref/>
          <dgm:dir/>
          <dgm:resizeHandles/>
        </dgm:presLayoutVars>
      </dgm:prSet>
      <dgm:spPr/>
    </dgm:pt>
    <dgm:pt modelId="{EF97A513-99FB-4F3A-9BEF-5D5908492FF7}" type="pres">
      <dgm:prSet presAssocID="{EED36FF3-FCCE-44FA-91D6-7EE15F64F934}" presName="root" presStyleCnt="0">
        <dgm:presLayoutVars>
          <dgm:chMax/>
          <dgm:chPref/>
        </dgm:presLayoutVars>
      </dgm:prSet>
      <dgm:spPr/>
    </dgm:pt>
    <dgm:pt modelId="{E9303AD9-FB18-4633-A5F6-E908B7622D29}" type="pres">
      <dgm:prSet presAssocID="{EED36FF3-FCCE-44FA-91D6-7EE15F64F934}" presName="rootComposite" presStyleCnt="0">
        <dgm:presLayoutVars/>
      </dgm:prSet>
      <dgm:spPr/>
    </dgm:pt>
    <dgm:pt modelId="{F83ABC9A-B54B-426F-ACEF-B3ABFB95EBD8}" type="pres">
      <dgm:prSet presAssocID="{EED36FF3-FCCE-44FA-91D6-7EE15F64F934}" presName="ParentAccent" presStyleLbl="alignNode1" presStyleIdx="0" presStyleCnt="3"/>
      <dgm:spPr>
        <a:solidFill>
          <a:srgbClr val="FF9797"/>
        </a:solidFill>
        <a:ln>
          <a:noFill/>
        </a:ln>
      </dgm:spPr>
    </dgm:pt>
    <dgm:pt modelId="{D67B31AD-A068-4118-BC80-B5855CA6AA75}" type="pres">
      <dgm:prSet presAssocID="{EED36FF3-FCCE-44FA-91D6-7EE15F64F934}" presName="ParentSmallAccent" presStyleLbl="fgAcc1" presStyleIdx="0" presStyleCnt="3" custScaleX="20100" custScaleY="159979" custLinFactNeighborX="-39850" custLinFactNeighborY="-30105"/>
      <dgm:spPr>
        <a:solidFill>
          <a:srgbClr val="C00000">
            <a:alpha val="90000"/>
          </a:srgbClr>
        </a:solidFill>
        <a:ln>
          <a:noFill/>
        </a:ln>
      </dgm:spPr>
    </dgm:pt>
    <dgm:pt modelId="{DD097687-3FA8-4664-ABFB-ACB5DD074097}" type="pres">
      <dgm:prSet presAssocID="{EED36FF3-FCCE-44FA-91D6-7EE15F64F934}" presName="Parent" presStyleLbl="revTx" presStyleIdx="0" presStyleCnt="23" custLinFactNeighborY="81047">
        <dgm:presLayoutVars>
          <dgm:chMax/>
          <dgm:chPref val="4"/>
          <dgm:bulletEnabled val="1"/>
        </dgm:presLayoutVars>
      </dgm:prSet>
      <dgm:spPr/>
    </dgm:pt>
    <dgm:pt modelId="{FEA60C25-1999-46C4-934F-5B9F01CE861B}" type="pres">
      <dgm:prSet presAssocID="{EED36FF3-FCCE-44FA-91D6-7EE15F64F934}" presName="childShape" presStyleCnt="0">
        <dgm:presLayoutVars>
          <dgm:chMax val="0"/>
          <dgm:chPref val="0"/>
        </dgm:presLayoutVars>
      </dgm:prSet>
      <dgm:spPr/>
    </dgm:pt>
    <dgm:pt modelId="{8560EF91-0A3E-48C5-9BC8-040B0C7E8746}" type="pres">
      <dgm:prSet presAssocID="{AEA2B226-F354-42F3-841D-09A3B87ECE38}" presName="childComposite" presStyleCnt="0">
        <dgm:presLayoutVars>
          <dgm:chMax val="0"/>
          <dgm:chPref val="0"/>
        </dgm:presLayoutVars>
      </dgm:prSet>
      <dgm:spPr/>
    </dgm:pt>
    <dgm:pt modelId="{6F78B919-FAC4-46C1-96F6-24746E269925}" type="pres">
      <dgm:prSet presAssocID="{AEA2B226-F354-42F3-841D-09A3B87ECE38}" presName="ChildAccent" presStyleLbl="solidFgAcc1" presStyleIdx="0" presStyleCnt="20"/>
      <dgm:spPr/>
    </dgm:pt>
    <dgm:pt modelId="{3B607993-888D-4ED4-8579-9217D3BEA53C}" type="pres">
      <dgm:prSet presAssocID="{AEA2B226-F354-42F3-841D-09A3B87ECE38}" presName="Child" presStyleLbl="revTx" presStyleIdx="1" presStyleCnt="23">
        <dgm:presLayoutVars>
          <dgm:chMax val="0"/>
          <dgm:chPref val="0"/>
          <dgm:bulletEnabled val="1"/>
        </dgm:presLayoutVars>
      </dgm:prSet>
      <dgm:spPr/>
    </dgm:pt>
    <dgm:pt modelId="{0EFAE46F-3318-4DB3-AF6B-C446AF6DAD83}" type="pres">
      <dgm:prSet presAssocID="{0221CFE7-C653-4AFB-96E3-0EE686469559}" presName="childComposite" presStyleCnt="0">
        <dgm:presLayoutVars>
          <dgm:chMax val="0"/>
          <dgm:chPref val="0"/>
        </dgm:presLayoutVars>
      </dgm:prSet>
      <dgm:spPr/>
    </dgm:pt>
    <dgm:pt modelId="{DE22E45B-5AAC-4637-80BA-FC1F51113222}" type="pres">
      <dgm:prSet presAssocID="{0221CFE7-C653-4AFB-96E3-0EE686469559}" presName="ChildAccent" presStyleLbl="solidFgAcc1" presStyleIdx="1" presStyleCnt="20"/>
      <dgm:spPr/>
    </dgm:pt>
    <dgm:pt modelId="{570D790B-EC38-437E-82DF-A3B0A6007F9A}" type="pres">
      <dgm:prSet presAssocID="{0221CFE7-C653-4AFB-96E3-0EE686469559}" presName="Child" presStyleLbl="revTx" presStyleIdx="2" presStyleCnt="23">
        <dgm:presLayoutVars>
          <dgm:chMax val="0"/>
          <dgm:chPref val="0"/>
          <dgm:bulletEnabled val="1"/>
        </dgm:presLayoutVars>
      </dgm:prSet>
      <dgm:spPr/>
    </dgm:pt>
    <dgm:pt modelId="{85E47141-70AD-4514-AC6E-1B34C7FD04B6}" type="pres">
      <dgm:prSet presAssocID="{C08836CD-57C0-4412-869A-806D9EEF6FF2}" presName="childComposite" presStyleCnt="0">
        <dgm:presLayoutVars>
          <dgm:chMax val="0"/>
          <dgm:chPref val="0"/>
        </dgm:presLayoutVars>
      </dgm:prSet>
      <dgm:spPr/>
    </dgm:pt>
    <dgm:pt modelId="{11E7016E-519A-4B77-A6C0-B9B2D970AABA}" type="pres">
      <dgm:prSet presAssocID="{C08836CD-57C0-4412-869A-806D9EEF6FF2}" presName="ChildAccent" presStyleLbl="solidFgAcc1" presStyleIdx="2" presStyleCnt="20"/>
      <dgm:spPr/>
    </dgm:pt>
    <dgm:pt modelId="{547E5A93-53EC-4719-8794-1627DC94AA5F}" type="pres">
      <dgm:prSet presAssocID="{C08836CD-57C0-4412-869A-806D9EEF6FF2}" presName="Child" presStyleLbl="revTx" presStyleIdx="3" presStyleCnt="23">
        <dgm:presLayoutVars>
          <dgm:chMax val="0"/>
          <dgm:chPref val="0"/>
          <dgm:bulletEnabled val="1"/>
        </dgm:presLayoutVars>
      </dgm:prSet>
      <dgm:spPr/>
    </dgm:pt>
    <dgm:pt modelId="{07C4703C-2B97-424C-AB99-05F5C4E7836B}" type="pres">
      <dgm:prSet presAssocID="{8C5BB20F-9E00-4A0C-8634-21FC78DE0D8A}" presName="childComposite" presStyleCnt="0">
        <dgm:presLayoutVars>
          <dgm:chMax val="0"/>
          <dgm:chPref val="0"/>
        </dgm:presLayoutVars>
      </dgm:prSet>
      <dgm:spPr/>
    </dgm:pt>
    <dgm:pt modelId="{2BEF2D3D-A9A0-4FCF-BC20-0EC1B6D8454D}" type="pres">
      <dgm:prSet presAssocID="{8C5BB20F-9E00-4A0C-8634-21FC78DE0D8A}" presName="ChildAccent" presStyleLbl="solidFgAcc1" presStyleIdx="3" presStyleCnt="20"/>
      <dgm:spPr/>
    </dgm:pt>
    <dgm:pt modelId="{00B4BCDF-FEA2-4A25-BA93-F918C15B930B}" type="pres">
      <dgm:prSet presAssocID="{8C5BB20F-9E00-4A0C-8634-21FC78DE0D8A}" presName="Child" presStyleLbl="revTx" presStyleIdx="4" presStyleCnt="23">
        <dgm:presLayoutVars>
          <dgm:chMax val="0"/>
          <dgm:chPref val="0"/>
          <dgm:bulletEnabled val="1"/>
        </dgm:presLayoutVars>
      </dgm:prSet>
      <dgm:spPr/>
    </dgm:pt>
    <dgm:pt modelId="{526D7053-8AB0-4891-93E0-81120F17E9E5}" type="pres">
      <dgm:prSet presAssocID="{1C23C383-7C93-4BDC-9034-2557B96DF5B4}" presName="childComposite" presStyleCnt="0">
        <dgm:presLayoutVars>
          <dgm:chMax val="0"/>
          <dgm:chPref val="0"/>
        </dgm:presLayoutVars>
      </dgm:prSet>
      <dgm:spPr/>
    </dgm:pt>
    <dgm:pt modelId="{097E01C0-F081-4A50-84CF-56FD29D0B963}" type="pres">
      <dgm:prSet presAssocID="{1C23C383-7C93-4BDC-9034-2557B96DF5B4}" presName="ChildAccent" presStyleLbl="solidFgAcc1" presStyleIdx="4" presStyleCnt="20"/>
      <dgm:spPr/>
    </dgm:pt>
    <dgm:pt modelId="{426AC1A9-9566-4402-B6C0-0396898CBA29}" type="pres">
      <dgm:prSet presAssocID="{1C23C383-7C93-4BDC-9034-2557B96DF5B4}" presName="Child" presStyleLbl="revTx" presStyleIdx="5" presStyleCnt="23">
        <dgm:presLayoutVars>
          <dgm:chMax val="0"/>
          <dgm:chPref val="0"/>
          <dgm:bulletEnabled val="1"/>
        </dgm:presLayoutVars>
      </dgm:prSet>
      <dgm:spPr/>
    </dgm:pt>
    <dgm:pt modelId="{0A7F7F4F-108A-4AE8-9A1D-32AF7946A1DF}" type="pres">
      <dgm:prSet presAssocID="{70BD9C3A-4BAA-4CB5-9944-7D55C6511B6C}" presName="childComposite" presStyleCnt="0">
        <dgm:presLayoutVars>
          <dgm:chMax val="0"/>
          <dgm:chPref val="0"/>
        </dgm:presLayoutVars>
      </dgm:prSet>
      <dgm:spPr/>
    </dgm:pt>
    <dgm:pt modelId="{2C63A83C-2485-4036-BA08-7FABE5A20C39}" type="pres">
      <dgm:prSet presAssocID="{70BD9C3A-4BAA-4CB5-9944-7D55C6511B6C}" presName="ChildAccent" presStyleLbl="solidFgAcc1" presStyleIdx="5" presStyleCnt="20"/>
      <dgm:spPr/>
    </dgm:pt>
    <dgm:pt modelId="{D5BC6557-4D3E-4481-907A-9C702342E6B7}" type="pres">
      <dgm:prSet presAssocID="{70BD9C3A-4BAA-4CB5-9944-7D55C6511B6C}" presName="Child" presStyleLbl="revTx" presStyleIdx="6" presStyleCnt="23">
        <dgm:presLayoutVars>
          <dgm:chMax val="0"/>
          <dgm:chPref val="0"/>
          <dgm:bulletEnabled val="1"/>
        </dgm:presLayoutVars>
      </dgm:prSet>
      <dgm:spPr/>
    </dgm:pt>
    <dgm:pt modelId="{952CDCB2-7110-4F38-904B-0A681310E554}" type="pres">
      <dgm:prSet presAssocID="{A8786BFE-2542-4751-9BFF-7599FB08C3F0}" presName="childComposite" presStyleCnt="0">
        <dgm:presLayoutVars>
          <dgm:chMax val="0"/>
          <dgm:chPref val="0"/>
        </dgm:presLayoutVars>
      </dgm:prSet>
      <dgm:spPr/>
    </dgm:pt>
    <dgm:pt modelId="{6400132B-961B-4391-BCA9-1779FDF606F7}" type="pres">
      <dgm:prSet presAssocID="{A8786BFE-2542-4751-9BFF-7599FB08C3F0}" presName="ChildAccent" presStyleLbl="solidFgAcc1" presStyleIdx="6" presStyleCnt="20"/>
      <dgm:spPr/>
    </dgm:pt>
    <dgm:pt modelId="{B6C4BCF1-0261-4AD5-B1DB-00070A685C53}" type="pres">
      <dgm:prSet presAssocID="{A8786BFE-2542-4751-9BFF-7599FB08C3F0}" presName="Child" presStyleLbl="revTx" presStyleIdx="7" presStyleCnt="23">
        <dgm:presLayoutVars>
          <dgm:chMax val="0"/>
          <dgm:chPref val="0"/>
          <dgm:bulletEnabled val="1"/>
        </dgm:presLayoutVars>
      </dgm:prSet>
      <dgm:spPr/>
    </dgm:pt>
    <dgm:pt modelId="{100D6577-2A83-4DC8-8025-EFECEB56814D}" type="pres">
      <dgm:prSet presAssocID="{369BC0EC-BF11-4172-87B9-6D48816D621C}" presName="childComposite" presStyleCnt="0">
        <dgm:presLayoutVars>
          <dgm:chMax val="0"/>
          <dgm:chPref val="0"/>
        </dgm:presLayoutVars>
      </dgm:prSet>
      <dgm:spPr/>
    </dgm:pt>
    <dgm:pt modelId="{DC8FEC13-6A81-430D-8AC3-EE5098AE77F0}" type="pres">
      <dgm:prSet presAssocID="{369BC0EC-BF11-4172-87B9-6D48816D621C}" presName="ChildAccent" presStyleLbl="solidFgAcc1" presStyleIdx="7" presStyleCnt="20"/>
      <dgm:spPr/>
    </dgm:pt>
    <dgm:pt modelId="{CCD84424-65AD-405A-8690-00AFCF624B65}" type="pres">
      <dgm:prSet presAssocID="{369BC0EC-BF11-4172-87B9-6D48816D621C}" presName="Child" presStyleLbl="revTx" presStyleIdx="8" presStyleCnt="23">
        <dgm:presLayoutVars>
          <dgm:chMax val="0"/>
          <dgm:chPref val="0"/>
          <dgm:bulletEnabled val="1"/>
        </dgm:presLayoutVars>
      </dgm:prSet>
      <dgm:spPr/>
    </dgm:pt>
    <dgm:pt modelId="{5D7E75FB-05C4-4062-A648-F6F1F8AFB1BF}" type="pres">
      <dgm:prSet presAssocID="{B2CFA89A-C45A-4D0B-A233-990B96EFFE3C}" presName="root" presStyleCnt="0">
        <dgm:presLayoutVars>
          <dgm:chMax/>
          <dgm:chPref/>
        </dgm:presLayoutVars>
      </dgm:prSet>
      <dgm:spPr/>
    </dgm:pt>
    <dgm:pt modelId="{42F90BBE-140C-4211-9ED5-417026201E04}" type="pres">
      <dgm:prSet presAssocID="{B2CFA89A-C45A-4D0B-A233-990B96EFFE3C}" presName="rootComposite" presStyleCnt="0">
        <dgm:presLayoutVars/>
      </dgm:prSet>
      <dgm:spPr/>
    </dgm:pt>
    <dgm:pt modelId="{98F02D79-FF01-453F-BCF5-79C4AD832E81}" type="pres">
      <dgm:prSet presAssocID="{B2CFA89A-C45A-4D0B-A233-990B96EFFE3C}" presName="ParentAccent" presStyleLbl="alignNode1" presStyleIdx="1" presStyleCnt="3"/>
      <dgm:spPr>
        <a:solidFill>
          <a:schemeClr val="accent2">
            <a:lumMod val="40000"/>
            <a:lumOff val="60000"/>
          </a:schemeClr>
        </a:solidFill>
        <a:ln>
          <a:noFill/>
        </a:ln>
      </dgm:spPr>
    </dgm:pt>
    <dgm:pt modelId="{1FDCDEA0-E4D3-4530-9A14-A528BA5A5765}" type="pres">
      <dgm:prSet presAssocID="{B2CFA89A-C45A-4D0B-A233-990B96EFFE3C}" presName="ParentSmallAccent" presStyleLbl="fgAcc1" presStyleIdx="1" presStyleCnt="3" custScaleX="20100" custScaleY="159979" custLinFactNeighborX="-39851" custLinFactNeighborY="-30105"/>
      <dgm:spPr>
        <a:solidFill>
          <a:schemeClr val="accent2">
            <a:alpha val="90000"/>
          </a:schemeClr>
        </a:solidFill>
        <a:ln>
          <a:noFill/>
        </a:ln>
      </dgm:spPr>
    </dgm:pt>
    <dgm:pt modelId="{837D53F0-7CEA-43E2-987F-3499195FBD14}" type="pres">
      <dgm:prSet presAssocID="{B2CFA89A-C45A-4D0B-A233-990B96EFFE3C}" presName="Parent" presStyleLbl="revTx" presStyleIdx="9" presStyleCnt="23" custLinFactNeighborY="81047">
        <dgm:presLayoutVars>
          <dgm:chMax/>
          <dgm:chPref val="4"/>
          <dgm:bulletEnabled val="1"/>
        </dgm:presLayoutVars>
      </dgm:prSet>
      <dgm:spPr/>
    </dgm:pt>
    <dgm:pt modelId="{F3784209-FF6E-4F39-AE27-6476598E78E8}" type="pres">
      <dgm:prSet presAssocID="{B2CFA89A-C45A-4D0B-A233-990B96EFFE3C}" presName="childShape" presStyleCnt="0">
        <dgm:presLayoutVars>
          <dgm:chMax val="0"/>
          <dgm:chPref val="0"/>
        </dgm:presLayoutVars>
      </dgm:prSet>
      <dgm:spPr/>
    </dgm:pt>
    <dgm:pt modelId="{B30CC18F-3878-4861-A7B3-EC6B92CAB74B}" type="pres">
      <dgm:prSet presAssocID="{D15B18E2-2E8C-4651-8933-E51ACB7161C0}" presName="childComposite" presStyleCnt="0">
        <dgm:presLayoutVars>
          <dgm:chMax val="0"/>
          <dgm:chPref val="0"/>
        </dgm:presLayoutVars>
      </dgm:prSet>
      <dgm:spPr/>
    </dgm:pt>
    <dgm:pt modelId="{B284C620-B93B-4BDC-9229-434A3ECB8ABC}" type="pres">
      <dgm:prSet presAssocID="{D15B18E2-2E8C-4651-8933-E51ACB7161C0}" presName="ChildAccent" presStyleLbl="solidFgAcc1" presStyleIdx="8" presStyleCnt="20"/>
      <dgm:spPr/>
    </dgm:pt>
    <dgm:pt modelId="{D096EC0E-44F7-4D1F-8CB8-D7B5CF568106}" type="pres">
      <dgm:prSet presAssocID="{D15B18E2-2E8C-4651-8933-E51ACB7161C0}" presName="Child" presStyleLbl="revTx" presStyleIdx="10" presStyleCnt="23">
        <dgm:presLayoutVars>
          <dgm:chMax val="0"/>
          <dgm:chPref val="0"/>
          <dgm:bulletEnabled val="1"/>
        </dgm:presLayoutVars>
      </dgm:prSet>
      <dgm:spPr/>
    </dgm:pt>
    <dgm:pt modelId="{3F8E0F93-AA4B-40BB-8809-9DEE36CE22D5}" type="pres">
      <dgm:prSet presAssocID="{47B2A061-354D-4AAB-B493-AFD42DD8A91F}" presName="childComposite" presStyleCnt="0">
        <dgm:presLayoutVars>
          <dgm:chMax val="0"/>
          <dgm:chPref val="0"/>
        </dgm:presLayoutVars>
      </dgm:prSet>
      <dgm:spPr/>
    </dgm:pt>
    <dgm:pt modelId="{3E421994-C358-47FB-A124-CB1EF8380009}" type="pres">
      <dgm:prSet presAssocID="{47B2A061-354D-4AAB-B493-AFD42DD8A91F}" presName="ChildAccent" presStyleLbl="solidFgAcc1" presStyleIdx="9" presStyleCnt="20"/>
      <dgm:spPr/>
    </dgm:pt>
    <dgm:pt modelId="{11FB0B0E-0936-46EC-A44B-09ED87F1893E}" type="pres">
      <dgm:prSet presAssocID="{47B2A061-354D-4AAB-B493-AFD42DD8A91F}" presName="Child" presStyleLbl="revTx" presStyleIdx="11" presStyleCnt="23">
        <dgm:presLayoutVars>
          <dgm:chMax val="0"/>
          <dgm:chPref val="0"/>
          <dgm:bulletEnabled val="1"/>
        </dgm:presLayoutVars>
      </dgm:prSet>
      <dgm:spPr/>
    </dgm:pt>
    <dgm:pt modelId="{C34C8F13-8F54-4FA4-9A70-12D7DA750A2A}" type="pres">
      <dgm:prSet presAssocID="{C1BE1977-F233-4291-9E0A-E097AC63844C}" presName="childComposite" presStyleCnt="0">
        <dgm:presLayoutVars>
          <dgm:chMax val="0"/>
          <dgm:chPref val="0"/>
        </dgm:presLayoutVars>
      </dgm:prSet>
      <dgm:spPr/>
    </dgm:pt>
    <dgm:pt modelId="{38C7BCC1-93BC-43F6-8B7D-0EACBADCE0D6}" type="pres">
      <dgm:prSet presAssocID="{C1BE1977-F233-4291-9E0A-E097AC63844C}" presName="ChildAccent" presStyleLbl="solidFgAcc1" presStyleIdx="10" presStyleCnt="20"/>
      <dgm:spPr/>
    </dgm:pt>
    <dgm:pt modelId="{D9B28465-903A-45CC-93F5-47E68C55C12D}" type="pres">
      <dgm:prSet presAssocID="{C1BE1977-F233-4291-9E0A-E097AC63844C}" presName="Child" presStyleLbl="revTx" presStyleIdx="12" presStyleCnt="23">
        <dgm:presLayoutVars>
          <dgm:chMax val="0"/>
          <dgm:chPref val="0"/>
          <dgm:bulletEnabled val="1"/>
        </dgm:presLayoutVars>
      </dgm:prSet>
      <dgm:spPr/>
    </dgm:pt>
    <dgm:pt modelId="{8659CA8F-554E-4CCC-8CFF-88AD154A336E}" type="pres">
      <dgm:prSet presAssocID="{F37CD1EA-48E5-4AAA-B9F5-BCB5EAEA21C7}" presName="childComposite" presStyleCnt="0">
        <dgm:presLayoutVars>
          <dgm:chMax val="0"/>
          <dgm:chPref val="0"/>
        </dgm:presLayoutVars>
      </dgm:prSet>
      <dgm:spPr/>
    </dgm:pt>
    <dgm:pt modelId="{821CB04D-1AF9-4CEB-9598-77BEF177E1B5}" type="pres">
      <dgm:prSet presAssocID="{F37CD1EA-48E5-4AAA-B9F5-BCB5EAEA21C7}" presName="ChildAccent" presStyleLbl="solidFgAcc1" presStyleIdx="11" presStyleCnt="20"/>
      <dgm:spPr/>
    </dgm:pt>
    <dgm:pt modelId="{B33AFB12-4304-4BA9-B0DE-4FEEA161BDE4}" type="pres">
      <dgm:prSet presAssocID="{F37CD1EA-48E5-4AAA-B9F5-BCB5EAEA21C7}" presName="Child" presStyleLbl="revTx" presStyleIdx="13" presStyleCnt="23">
        <dgm:presLayoutVars>
          <dgm:chMax val="0"/>
          <dgm:chPref val="0"/>
          <dgm:bulletEnabled val="1"/>
        </dgm:presLayoutVars>
      </dgm:prSet>
      <dgm:spPr/>
    </dgm:pt>
    <dgm:pt modelId="{A13375CC-80D5-4180-988C-881FA3F9824E}" type="pres">
      <dgm:prSet presAssocID="{8512463E-88DF-4EA7-80D7-C8A1DD7AD848}" presName="childComposite" presStyleCnt="0">
        <dgm:presLayoutVars>
          <dgm:chMax val="0"/>
          <dgm:chPref val="0"/>
        </dgm:presLayoutVars>
      </dgm:prSet>
      <dgm:spPr/>
    </dgm:pt>
    <dgm:pt modelId="{8C06F406-5D99-4E10-8B2D-89C64F2DDF84}" type="pres">
      <dgm:prSet presAssocID="{8512463E-88DF-4EA7-80D7-C8A1DD7AD848}" presName="ChildAccent" presStyleLbl="solidFgAcc1" presStyleIdx="12" presStyleCnt="20"/>
      <dgm:spPr/>
    </dgm:pt>
    <dgm:pt modelId="{5FA34ED4-F9C6-4E9D-BCE6-44261005A171}" type="pres">
      <dgm:prSet presAssocID="{8512463E-88DF-4EA7-80D7-C8A1DD7AD848}" presName="Child" presStyleLbl="revTx" presStyleIdx="14" presStyleCnt="23">
        <dgm:presLayoutVars>
          <dgm:chMax val="0"/>
          <dgm:chPref val="0"/>
          <dgm:bulletEnabled val="1"/>
        </dgm:presLayoutVars>
      </dgm:prSet>
      <dgm:spPr/>
    </dgm:pt>
    <dgm:pt modelId="{9FE0A2BA-DD36-4A7E-A602-1158333F31CF}" type="pres">
      <dgm:prSet presAssocID="{11C2F3F5-7515-4579-8D77-9DE6AE532515}" presName="childComposite" presStyleCnt="0">
        <dgm:presLayoutVars>
          <dgm:chMax val="0"/>
          <dgm:chPref val="0"/>
        </dgm:presLayoutVars>
      </dgm:prSet>
      <dgm:spPr/>
    </dgm:pt>
    <dgm:pt modelId="{DD19E9DC-44C0-450E-B3AE-371DDBC0E0E8}" type="pres">
      <dgm:prSet presAssocID="{11C2F3F5-7515-4579-8D77-9DE6AE532515}" presName="ChildAccent" presStyleLbl="solidFgAcc1" presStyleIdx="13" presStyleCnt="20"/>
      <dgm:spPr/>
    </dgm:pt>
    <dgm:pt modelId="{BA2462C8-B5B2-47BE-BCB0-7E68AAEE8534}" type="pres">
      <dgm:prSet presAssocID="{11C2F3F5-7515-4579-8D77-9DE6AE532515}" presName="Child" presStyleLbl="revTx" presStyleIdx="15" presStyleCnt="23">
        <dgm:presLayoutVars>
          <dgm:chMax val="0"/>
          <dgm:chPref val="0"/>
          <dgm:bulletEnabled val="1"/>
        </dgm:presLayoutVars>
      </dgm:prSet>
      <dgm:spPr/>
    </dgm:pt>
    <dgm:pt modelId="{B7854B6D-68FC-4589-B263-9050A1A1F7D3}" type="pres">
      <dgm:prSet presAssocID="{2414D37A-A151-4C5B-A698-7E4BDB44A36E}" presName="childComposite" presStyleCnt="0">
        <dgm:presLayoutVars>
          <dgm:chMax val="0"/>
          <dgm:chPref val="0"/>
        </dgm:presLayoutVars>
      </dgm:prSet>
      <dgm:spPr/>
    </dgm:pt>
    <dgm:pt modelId="{071956C4-5671-4A59-8171-44B0B54914D8}" type="pres">
      <dgm:prSet presAssocID="{2414D37A-A151-4C5B-A698-7E4BDB44A36E}" presName="ChildAccent" presStyleLbl="solidFgAcc1" presStyleIdx="14" presStyleCnt="20"/>
      <dgm:spPr/>
    </dgm:pt>
    <dgm:pt modelId="{37AD3261-61B6-49CB-85B1-23B51C0E7CA2}" type="pres">
      <dgm:prSet presAssocID="{2414D37A-A151-4C5B-A698-7E4BDB44A36E}" presName="Child" presStyleLbl="revTx" presStyleIdx="16" presStyleCnt="23">
        <dgm:presLayoutVars>
          <dgm:chMax val="0"/>
          <dgm:chPref val="0"/>
          <dgm:bulletEnabled val="1"/>
        </dgm:presLayoutVars>
      </dgm:prSet>
      <dgm:spPr/>
    </dgm:pt>
    <dgm:pt modelId="{96496D61-844A-47A1-B349-4401D85AB9DF}" type="pres">
      <dgm:prSet presAssocID="{B89E2B57-2FF8-4DA4-B0FD-F0D862C042C0}" presName="childComposite" presStyleCnt="0">
        <dgm:presLayoutVars>
          <dgm:chMax val="0"/>
          <dgm:chPref val="0"/>
        </dgm:presLayoutVars>
      </dgm:prSet>
      <dgm:spPr/>
    </dgm:pt>
    <dgm:pt modelId="{6FE26B01-947C-4578-B389-FFDC95876A34}" type="pres">
      <dgm:prSet presAssocID="{B89E2B57-2FF8-4DA4-B0FD-F0D862C042C0}" presName="ChildAccent" presStyleLbl="solidFgAcc1" presStyleIdx="15" presStyleCnt="20"/>
      <dgm:spPr/>
    </dgm:pt>
    <dgm:pt modelId="{FC81A8F2-8DAB-4648-8B08-8AE6F7F85F90}" type="pres">
      <dgm:prSet presAssocID="{B89E2B57-2FF8-4DA4-B0FD-F0D862C042C0}" presName="Child" presStyleLbl="revTx" presStyleIdx="17" presStyleCnt="23">
        <dgm:presLayoutVars>
          <dgm:chMax val="0"/>
          <dgm:chPref val="0"/>
          <dgm:bulletEnabled val="1"/>
        </dgm:presLayoutVars>
      </dgm:prSet>
      <dgm:spPr/>
    </dgm:pt>
    <dgm:pt modelId="{9B9391D0-8FA7-44E3-8957-307AF79BCD03}" type="pres">
      <dgm:prSet presAssocID="{E7AFC474-AA0A-4B38-8CCB-B6C4F7AD2B77}" presName="root" presStyleCnt="0">
        <dgm:presLayoutVars>
          <dgm:chMax/>
          <dgm:chPref/>
        </dgm:presLayoutVars>
      </dgm:prSet>
      <dgm:spPr/>
    </dgm:pt>
    <dgm:pt modelId="{4C9D4F02-6688-445E-983C-D9FA204BEDE1}" type="pres">
      <dgm:prSet presAssocID="{E7AFC474-AA0A-4B38-8CCB-B6C4F7AD2B77}" presName="rootComposite" presStyleCnt="0">
        <dgm:presLayoutVars/>
      </dgm:prSet>
      <dgm:spPr/>
    </dgm:pt>
    <dgm:pt modelId="{664D395A-5D2A-4B41-95D6-3CCCEC8A7B44}" type="pres">
      <dgm:prSet presAssocID="{E7AFC474-AA0A-4B38-8CCB-B6C4F7AD2B77}" presName="ParentAccent" presStyleLbl="alignNode1" presStyleIdx="2" presStyleCnt="3"/>
      <dgm:spPr>
        <a:solidFill>
          <a:schemeClr val="accent4">
            <a:lumMod val="40000"/>
            <a:lumOff val="60000"/>
          </a:schemeClr>
        </a:solidFill>
        <a:ln>
          <a:noFill/>
        </a:ln>
      </dgm:spPr>
    </dgm:pt>
    <dgm:pt modelId="{FFD43430-075A-47E1-B281-06EA5BA9C760}" type="pres">
      <dgm:prSet presAssocID="{E7AFC474-AA0A-4B38-8CCB-B6C4F7AD2B77}" presName="ParentSmallAccent" presStyleLbl="fgAcc1" presStyleIdx="2" presStyleCnt="3" custScaleX="20100" custScaleY="159979" custLinFactNeighborX="-39851" custLinFactNeighborY="-30105"/>
      <dgm:spPr>
        <a:solidFill>
          <a:schemeClr val="accent4">
            <a:lumMod val="75000"/>
            <a:alpha val="90000"/>
          </a:schemeClr>
        </a:solidFill>
        <a:ln>
          <a:noFill/>
        </a:ln>
      </dgm:spPr>
    </dgm:pt>
    <dgm:pt modelId="{4DFEBFC6-DB37-4F9D-9C1B-2429DF28ABAC}" type="pres">
      <dgm:prSet presAssocID="{E7AFC474-AA0A-4B38-8CCB-B6C4F7AD2B77}" presName="Parent" presStyleLbl="revTx" presStyleIdx="18" presStyleCnt="23" custLinFactNeighborY="81047">
        <dgm:presLayoutVars>
          <dgm:chMax/>
          <dgm:chPref val="4"/>
          <dgm:bulletEnabled val="1"/>
        </dgm:presLayoutVars>
      </dgm:prSet>
      <dgm:spPr/>
    </dgm:pt>
    <dgm:pt modelId="{BF56825E-4650-4117-BDA0-0738B5DF3D6F}" type="pres">
      <dgm:prSet presAssocID="{E7AFC474-AA0A-4B38-8CCB-B6C4F7AD2B77}" presName="childShape" presStyleCnt="0">
        <dgm:presLayoutVars>
          <dgm:chMax val="0"/>
          <dgm:chPref val="0"/>
        </dgm:presLayoutVars>
      </dgm:prSet>
      <dgm:spPr/>
    </dgm:pt>
    <dgm:pt modelId="{EDD27185-6132-4879-97DF-C6AC51E3FB0B}" type="pres">
      <dgm:prSet presAssocID="{C50C42A6-DB33-4717-A01E-FB839ADF78F6}" presName="childComposite" presStyleCnt="0">
        <dgm:presLayoutVars>
          <dgm:chMax val="0"/>
          <dgm:chPref val="0"/>
        </dgm:presLayoutVars>
      </dgm:prSet>
      <dgm:spPr/>
    </dgm:pt>
    <dgm:pt modelId="{99471701-ABD5-45A1-89D0-811128A4601E}" type="pres">
      <dgm:prSet presAssocID="{C50C42A6-DB33-4717-A01E-FB839ADF78F6}" presName="ChildAccent" presStyleLbl="solidFgAcc1" presStyleIdx="16" presStyleCnt="20"/>
      <dgm:spPr/>
    </dgm:pt>
    <dgm:pt modelId="{9D8FE02D-31F8-4157-9156-1722743894E8}" type="pres">
      <dgm:prSet presAssocID="{C50C42A6-DB33-4717-A01E-FB839ADF78F6}" presName="Child" presStyleLbl="revTx" presStyleIdx="19" presStyleCnt="23">
        <dgm:presLayoutVars>
          <dgm:chMax val="0"/>
          <dgm:chPref val="0"/>
          <dgm:bulletEnabled val="1"/>
        </dgm:presLayoutVars>
      </dgm:prSet>
      <dgm:spPr/>
    </dgm:pt>
    <dgm:pt modelId="{EBB2E503-5DF1-4059-B8C0-1A5B4CDDAF59}" type="pres">
      <dgm:prSet presAssocID="{375CD6F2-116E-43AE-B959-5E51EA1C243E}" presName="childComposite" presStyleCnt="0">
        <dgm:presLayoutVars>
          <dgm:chMax val="0"/>
          <dgm:chPref val="0"/>
        </dgm:presLayoutVars>
      </dgm:prSet>
      <dgm:spPr/>
    </dgm:pt>
    <dgm:pt modelId="{CC07362A-CFE6-407A-89BA-74D41D6A6D8A}" type="pres">
      <dgm:prSet presAssocID="{375CD6F2-116E-43AE-B959-5E51EA1C243E}" presName="ChildAccent" presStyleLbl="solidFgAcc1" presStyleIdx="17" presStyleCnt="20"/>
      <dgm:spPr/>
    </dgm:pt>
    <dgm:pt modelId="{BD33DC89-F1FB-4B98-B91F-310DDB02D250}" type="pres">
      <dgm:prSet presAssocID="{375CD6F2-116E-43AE-B959-5E51EA1C243E}" presName="Child" presStyleLbl="revTx" presStyleIdx="20" presStyleCnt="23">
        <dgm:presLayoutVars>
          <dgm:chMax val="0"/>
          <dgm:chPref val="0"/>
          <dgm:bulletEnabled val="1"/>
        </dgm:presLayoutVars>
      </dgm:prSet>
      <dgm:spPr/>
    </dgm:pt>
    <dgm:pt modelId="{D55EB21C-4650-45BF-A8B2-F6CAFE1E9520}" type="pres">
      <dgm:prSet presAssocID="{C5B02782-604E-4D6B-89B3-373B562C65ED}" presName="childComposite" presStyleCnt="0">
        <dgm:presLayoutVars>
          <dgm:chMax val="0"/>
          <dgm:chPref val="0"/>
        </dgm:presLayoutVars>
      </dgm:prSet>
      <dgm:spPr/>
    </dgm:pt>
    <dgm:pt modelId="{2E2C34F7-C4F8-424A-A6C1-CE1FD699BBA7}" type="pres">
      <dgm:prSet presAssocID="{C5B02782-604E-4D6B-89B3-373B562C65ED}" presName="ChildAccent" presStyleLbl="solidFgAcc1" presStyleIdx="18" presStyleCnt="20"/>
      <dgm:spPr/>
    </dgm:pt>
    <dgm:pt modelId="{B4D2565E-AC8C-4262-BA05-6AF74C776CFF}" type="pres">
      <dgm:prSet presAssocID="{C5B02782-604E-4D6B-89B3-373B562C65ED}" presName="Child" presStyleLbl="revTx" presStyleIdx="21" presStyleCnt="23">
        <dgm:presLayoutVars>
          <dgm:chMax val="0"/>
          <dgm:chPref val="0"/>
          <dgm:bulletEnabled val="1"/>
        </dgm:presLayoutVars>
      </dgm:prSet>
      <dgm:spPr/>
    </dgm:pt>
    <dgm:pt modelId="{6B797EB7-DA3A-491C-A823-694FF338FA6B}" type="pres">
      <dgm:prSet presAssocID="{A511D430-9449-41FC-B681-7E3A07ABD8A4}" presName="childComposite" presStyleCnt="0">
        <dgm:presLayoutVars>
          <dgm:chMax val="0"/>
          <dgm:chPref val="0"/>
        </dgm:presLayoutVars>
      </dgm:prSet>
      <dgm:spPr/>
    </dgm:pt>
    <dgm:pt modelId="{BA2F8238-C025-45E9-B28E-DFE2F56F3A29}" type="pres">
      <dgm:prSet presAssocID="{A511D430-9449-41FC-B681-7E3A07ABD8A4}" presName="ChildAccent" presStyleLbl="solidFgAcc1" presStyleIdx="19" presStyleCnt="20"/>
      <dgm:spPr/>
    </dgm:pt>
    <dgm:pt modelId="{859E0DC3-E002-45FB-B2E7-9721445D5D4E}" type="pres">
      <dgm:prSet presAssocID="{A511D430-9449-41FC-B681-7E3A07ABD8A4}" presName="Child" presStyleLbl="revTx" presStyleIdx="22" presStyleCnt="23">
        <dgm:presLayoutVars>
          <dgm:chMax val="0"/>
          <dgm:chPref val="0"/>
          <dgm:bulletEnabled val="1"/>
        </dgm:presLayoutVars>
      </dgm:prSet>
      <dgm:spPr/>
    </dgm:pt>
  </dgm:ptLst>
  <dgm:cxnLst>
    <dgm:cxn modelId="{32C39E01-3E02-4EB1-B17D-DCAFD5F3AB9B}" type="presOf" srcId="{47B2A061-354D-4AAB-B493-AFD42DD8A91F}" destId="{11FB0B0E-0936-46EC-A44B-09ED87F1893E}" srcOrd="0" destOrd="0" presId="urn:microsoft.com/office/officeart/2008/layout/SquareAccentList"/>
    <dgm:cxn modelId="{67600F0E-B615-47F0-889F-F9005BA6BE41}" type="presOf" srcId="{8C5BB20F-9E00-4A0C-8634-21FC78DE0D8A}" destId="{00B4BCDF-FEA2-4A25-BA93-F918C15B930B}" srcOrd="0" destOrd="0" presId="urn:microsoft.com/office/officeart/2008/layout/SquareAccentList"/>
    <dgm:cxn modelId="{431A2517-AD11-408A-9238-BA759000BBD7}" srcId="{B2CFA89A-C45A-4D0B-A233-990B96EFFE3C}" destId="{11C2F3F5-7515-4579-8D77-9DE6AE532515}" srcOrd="5" destOrd="0" parTransId="{A3B6D7D1-2F08-49E5-ABAF-5AF7DFBF4B64}" sibTransId="{8C3E65C9-7B40-4BA3-A185-3BA136D04B54}"/>
    <dgm:cxn modelId="{FF3C7E18-A41D-4BE7-80BB-4365ED2C536A}" type="presOf" srcId="{A8786BFE-2542-4751-9BFF-7599FB08C3F0}" destId="{B6C4BCF1-0261-4AD5-B1DB-00070A685C53}" srcOrd="0" destOrd="0" presId="urn:microsoft.com/office/officeart/2008/layout/SquareAccentList"/>
    <dgm:cxn modelId="{7FA5DB1A-BFCB-444D-8BDE-47FC74AA8160}" type="presOf" srcId="{C1BE1977-F233-4291-9E0A-E097AC63844C}" destId="{D9B28465-903A-45CC-93F5-47E68C55C12D}" srcOrd="0" destOrd="0" presId="urn:microsoft.com/office/officeart/2008/layout/SquareAccentList"/>
    <dgm:cxn modelId="{945D5721-6399-42DC-8D0A-9EEFF8572B6A}" srcId="{EED36FF3-FCCE-44FA-91D6-7EE15F64F934}" destId="{1C23C383-7C93-4BDC-9034-2557B96DF5B4}" srcOrd="4" destOrd="0" parTransId="{D23DAA84-DE67-438B-B7A3-543AE87FF71F}" sibTransId="{DE190454-FA54-40E2-AB4C-1AF1B8BE6DF6}"/>
    <dgm:cxn modelId="{34218323-89E7-4CD4-BDE3-077CDE16A368}" type="presOf" srcId="{2414D37A-A151-4C5B-A698-7E4BDB44A36E}" destId="{37AD3261-61B6-49CB-85B1-23B51C0E7CA2}" srcOrd="0" destOrd="0" presId="urn:microsoft.com/office/officeart/2008/layout/SquareAccentList"/>
    <dgm:cxn modelId="{43A62C36-1A26-4607-B7B5-8A1B4D2D7D00}" type="presOf" srcId="{885B5DCF-498B-45B8-9251-0CAF4FAD2909}" destId="{A41A752C-A29A-4EBA-9D25-5C21C801D01B}" srcOrd="0" destOrd="0" presId="urn:microsoft.com/office/officeart/2008/layout/SquareAccentList"/>
    <dgm:cxn modelId="{96A56A5C-0819-4E3E-BB35-3E5842F62169}" srcId="{EED36FF3-FCCE-44FA-91D6-7EE15F64F934}" destId="{AEA2B226-F354-42F3-841D-09A3B87ECE38}" srcOrd="0" destOrd="0" parTransId="{1F22C6B5-E8B7-4DB4-8325-7FAB237E5579}" sibTransId="{B74F5880-3E12-4903-B903-FE72B543974F}"/>
    <dgm:cxn modelId="{1B304D66-4A7B-406A-B25F-0ACDE7FC185E}" srcId="{B2CFA89A-C45A-4D0B-A233-990B96EFFE3C}" destId="{47B2A061-354D-4AAB-B493-AFD42DD8A91F}" srcOrd="1" destOrd="0" parTransId="{821B24BA-4C41-447B-9700-CCBC43C4ED60}" sibTransId="{44914E65-24AF-441B-A2EB-2284519F679C}"/>
    <dgm:cxn modelId="{62D8D046-ABD2-42FE-B417-57A21442B2B1}" srcId="{E7AFC474-AA0A-4B38-8CCB-B6C4F7AD2B77}" destId="{C50C42A6-DB33-4717-A01E-FB839ADF78F6}" srcOrd="0" destOrd="0" parTransId="{3050A7F3-6C43-4D2E-BD95-F389B51BB813}" sibTransId="{F89AB3A0-6258-4CB8-8666-5CE2A616723A}"/>
    <dgm:cxn modelId="{FF8EA569-C457-4FF4-AB12-8A0F5460E8C3}" type="presOf" srcId="{0221CFE7-C653-4AFB-96E3-0EE686469559}" destId="{570D790B-EC38-437E-82DF-A3B0A6007F9A}" srcOrd="0" destOrd="0" presId="urn:microsoft.com/office/officeart/2008/layout/SquareAccentList"/>
    <dgm:cxn modelId="{D56B504A-AB2E-49A1-96F8-F6323F5C1C63}" srcId="{B2CFA89A-C45A-4D0B-A233-990B96EFFE3C}" destId="{B89E2B57-2FF8-4DA4-B0FD-F0D862C042C0}" srcOrd="7" destOrd="0" parTransId="{8D84F0CB-1DAF-4D15-B768-F9E85BC51FD2}" sibTransId="{C3DB0D8C-F072-40AD-B5A1-16ECCCE75C3E}"/>
    <dgm:cxn modelId="{9E28B06C-9D62-4E48-B01E-22CE6296749C}" srcId="{B2CFA89A-C45A-4D0B-A233-990B96EFFE3C}" destId="{C1BE1977-F233-4291-9E0A-E097AC63844C}" srcOrd="2" destOrd="0" parTransId="{47CB1243-4769-4606-A4B8-F99DD3A181C2}" sibTransId="{5EB4B991-22A4-45AB-AEB2-699350D06EA3}"/>
    <dgm:cxn modelId="{7CB7B94F-6962-4F3F-AD52-4D47804571C3}" type="presOf" srcId="{F37CD1EA-48E5-4AAA-B9F5-BCB5EAEA21C7}" destId="{B33AFB12-4304-4BA9-B0DE-4FEEA161BDE4}" srcOrd="0" destOrd="0" presId="urn:microsoft.com/office/officeart/2008/layout/SquareAccentList"/>
    <dgm:cxn modelId="{3C4EE152-7059-4F2B-BE2D-C0F1AF75EF05}" srcId="{885B5DCF-498B-45B8-9251-0CAF4FAD2909}" destId="{EED36FF3-FCCE-44FA-91D6-7EE15F64F934}" srcOrd="0" destOrd="0" parTransId="{B3589BB3-F8E8-4D57-A1DD-8D36E3EB858A}" sibTransId="{BEAA35BD-AF96-4D52-8202-AEDFF600E21B}"/>
    <dgm:cxn modelId="{46B38259-2BF4-471C-8702-BF34ACB0F5BD}" srcId="{B2CFA89A-C45A-4D0B-A233-990B96EFFE3C}" destId="{8512463E-88DF-4EA7-80D7-C8A1DD7AD848}" srcOrd="4" destOrd="0" parTransId="{00B2694C-31B5-4C2B-AE44-5B6DE30BBCED}" sibTransId="{647E87E8-68BE-4FB7-8C0B-A0E2F8D59C29}"/>
    <dgm:cxn modelId="{DA25BA5A-D0C5-48CC-9F14-A8AF0A07FC36}" type="presOf" srcId="{AEA2B226-F354-42F3-841D-09A3B87ECE38}" destId="{3B607993-888D-4ED4-8579-9217D3BEA53C}" srcOrd="0" destOrd="0" presId="urn:microsoft.com/office/officeart/2008/layout/SquareAccentList"/>
    <dgm:cxn modelId="{11665B7B-C02A-426E-B3C5-D9436612FD42}" type="presOf" srcId="{11C2F3F5-7515-4579-8D77-9DE6AE532515}" destId="{BA2462C8-B5B2-47BE-BCB0-7E68AAEE8534}" srcOrd="0" destOrd="0" presId="urn:microsoft.com/office/officeart/2008/layout/SquareAccentList"/>
    <dgm:cxn modelId="{24C9E57C-655E-48BA-8C64-580FE8AA7A74}" type="presOf" srcId="{A511D430-9449-41FC-B681-7E3A07ABD8A4}" destId="{859E0DC3-E002-45FB-B2E7-9721445D5D4E}" srcOrd="0" destOrd="0" presId="urn:microsoft.com/office/officeart/2008/layout/SquareAccentList"/>
    <dgm:cxn modelId="{BC0FAF87-6F9D-46E8-BE50-DF4A2AACA537}" srcId="{885B5DCF-498B-45B8-9251-0CAF4FAD2909}" destId="{B2CFA89A-C45A-4D0B-A233-990B96EFFE3C}" srcOrd="1" destOrd="0" parTransId="{86B6F96B-A5A3-4558-9469-5A805EFB3B1D}" sibTransId="{8F2F5BB7-683A-47A4-8E61-7A5E3D9215A2}"/>
    <dgm:cxn modelId="{B122CF87-701E-4B67-8EB4-0DD6022D4985}" srcId="{E7AFC474-AA0A-4B38-8CCB-B6C4F7AD2B77}" destId="{375CD6F2-116E-43AE-B959-5E51EA1C243E}" srcOrd="1" destOrd="0" parTransId="{CD880A7D-DB33-439E-91BC-BC068BC7ACA6}" sibTransId="{EA3DBF20-D778-4DD2-ACF8-EC0268DD5DFB}"/>
    <dgm:cxn modelId="{0DBEC48E-7371-4DF9-B23D-DC4F6CD25B7D}" type="presOf" srcId="{C50C42A6-DB33-4717-A01E-FB839ADF78F6}" destId="{9D8FE02D-31F8-4157-9156-1722743894E8}" srcOrd="0" destOrd="0" presId="urn:microsoft.com/office/officeart/2008/layout/SquareAccentList"/>
    <dgm:cxn modelId="{AEDD1194-0074-42A2-BE7F-CFE781E1F785}" type="presOf" srcId="{B2CFA89A-C45A-4D0B-A233-990B96EFFE3C}" destId="{837D53F0-7CEA-43E2-987F-3499195FBD14}" srcOrd="0" destOrd="0" presId="urn:microsoft.com/office/officeart/2008/layout/SquareAccentList"/>
    <dgm:cxn modelId="{CEB97495-CE95-4841-B19A-59AA2891935F}" type="presOf" srcId="{369BC0EC-BF11-4172-87B9-6D48816D621C}" destId="{CCD84424-65AD-405A-8690-00AFCF624B65}" srcOrd="0" destOrd="0" presId="urn:microsoft.com/office/officeart/2008/layout/SquareAccentList"/>
    <dgm:cxn modelId="{A4804B96-39D7-4639-B2BA-E231CD55D41A}" srcId="{E7AFC474-AA0A-4B38-8CCB-B6C4F7AD2B77}" destId="{A511D430-9449-41FC-B681-7E3A07ABD8A4}" srcOrd="3" destOrd="0" parTransId="{34C41500-8AA5-415C-AB3B-178060547A6D}" sibTransId="{DB79D82C-AF20-4443-8613-E6C4210722FB}"/>
    <dgm:cxn modelId="{EF5BD6AA-4CD7-4200-A88C-73F69369F414}" srcId="{EED36FF3-FCCE-44FA-91D6-7EE15F64F934}" destId="{C08836CD-57C0-4412-869A-806D9EEF6FF2}" srcOrd="2" destOrd="0" parTransId="{CD89D760-247F-41C4-AD08-A4530CA5C49F}" sibTransId="{65E18781-24C4-4556-AC64-C1FDDC412077}"/>
    <dgm:cxn modelId="{FFBDA1B6-7025-4299-AB64-9680D38BF499}" srcId="{EED36FF3-FCCE-44FA-91D6-7EE15F64F934}" destId="{8C5BB20F-9E00-4A0C-8634-21FC78DE0D8A}" srcOrd="3" destOrd="0" parTransId="{987B82D4-AD55-452C-8150-F58ACFC9261C}" sibTransId="{AE4FB7A5-FF8E-433A-99F9-23CE68BAFA71}"/>
    <dgm:cxn modelId="{2A9477BA-6851-4E9D-9635-55DB1729D23A}" srcId="{EED36FF3-FCCE-44FA-91D6-7EE15F64F934}" destId="{369BC0EC-BF11-4172-87B9-6D48816D621C}" srcOrd="7" destOrd="0" parTransId="{113506B3-C0CB-4F32-A1E5-C62C43A0DD40}" sibTransId="{02A951CA-0636-43E1-ADE5-D0D8A8A99A71}"/>
    <dgm:cxn modelId="{77DCD5BA-EF15-4282-9B41-641719C9982E}" srcId="{EED36FF3-FCCE-44FA-91D6-7EE15F64F934}" destId="{70BD9C3A-4BAA-4CB5-9944-7D55C6511B6C}" srcOrd="5" destOrd="0" parTransId="{703EFB84-28A2-47E8-9E93-F05B5AFDEE78}" sibTransId="{73E034D0-10D7-46CE-B1E9-AF023F72C4EA}"/>
    <dgm:cxn modelId="{AA8169C2-C84F-4C50-896C-7CBE69119339}" type="presOf" srcId="{EED36FF3-FCCE-44FA-91D6-7EE15F64F934}" destId="{DD097687-3FA8-4664-ABFB-ACB5DD074097}" srcOrd="0" destOrd="0" presId="urn:microsoft.com/office/officeart/2008/layout/SquareAccentList"/>
    <dgm:cxn modelId="{4E0C83C3-B31C-4243-8473-2C05393ADA5A}" type="presOf" srcId="{70BD9C3A-4BAA-4CB5-9944-7D55C6511B6C}" destId="{D5BC6557-4D3E-4481-907A-9C702342E6B7}" srcOrd="0" destOrd="0" presId="urn:microsoft.com/office/officeart/2008/layout/SquareAccentList"/>
    <dgm:cxn modelId="{690505CE-BA48-40DA-84C1-A96F5E5E86B5}" type="presOf" srcId="{C08836CD-57C0-4412-869A-806D9EEF6FF2}" destId="{547E5A93-53EC-4719-8794-1627DC94AA5F}" srcOrd="0" destOrd="0" presId="urn:microsoft.com/office/officeart/2008/layout/SquareAccentList"/>
    <dgm:cxn modelId="{4239BFD6-287F-44CF-98ED-33A106EB00EB}" type="presOf" srcId="{1C23C383-7C93-4BDC-9034-2557B96DF5B4}" destId="{426AC1A9-9566-4402-B6C0-0396898CBA29}" srcOrd="0" destOrd="0" presId="urn:microsoft.com/office/officeart/2008/layout/SquareAccentList"/>
    <dgm:cxn modelId="{B582B5D8-76E5-4D6F-92F1-855EE8578E9B}" type="presOf" srcId="{C5B02782-604E-4D6B-89B3-373B562C65ED}" destId="{B4D2565E-AC8C-4262-BA05-6AF74C776CFF}" srcOrd="0" destOrd="0" presId="urn:microsoft.com/office/officeart/2008/layout/SquareAccentList"/>
    <dgm:cxn modelId="{E87F7CDA-FBEF-412B-9664-6DD427DF1713}" type="presOf" srcId="{B89E2B57-2FF8-4DA4-B0FD-F0D862C042C0}" destId="{FC81A8F2-8DAB-4648-8B08-8AE6F7F85F90}" srcOrd="0" destOrd="0" presId="urn:microsoft.com/office/officeart/2008/layout/SquareAccentList"/>
    <dgm:cxn modelId="{D5E6C7DC-D8C2-49A5-A307-4BB20B9FA3B0}" srcId="{EED36FF3-FCCE-44FA-91D6-7EE15F64F934}" destId="{A8786BFE-2542-4751-9BFF-7599FB08C3F0}" srcOrd="6" destOrd="0" parTransId="{D3C6E624-8432-445F-8141-F82629B2351A}" sibTransId="{C5BECECF-1F07-4180-8B48-E2CE4C4242B1}"/>
    <dgm:cxn modelId="{C24FCEDE-712D-4A71-9C91-B7ECAD8975FF}" srcId="{B2CFA89A-C45A-4D0B-A233-990B96EFFE3C}" destId="{F37CD1EA-48E5-4AAA-B9F5-BCB5EAEA21C7}" srcOrd="3" destOrd="0" parTransId="{68CCF558-C3F2-4C7A-92CD-4AA533FEDABA}" sibTransId="{76D2E267-A646-4727-B8C6-D45BA14BF10B}"/>
    <dgm:cxn modelId="{A9F583DF-4859-4771-A956-71569501C129}" type="presOf" srcId="{8512463E-88DF-4EA7-80D7-C8A1DD7AD848}" destId="{5FA34ED4-F9C6-4E9D-BCE6-44261005A171}" srcOrd="0" destOrd="0" presId="urn:microsoft.com/office/officeart/2008/layout/SquareAccentList"/>
    <dgm:cxn modelId="{723E4AE0-2B5B-4622-99B7-20BE45695285}" srcId="{885B5DCF-498B-45B8-9251-0CAF4FAD2909}" destId="{E7AFC474-AA0A-4B38-8CCB-B6C4F7AD2B77}" srcOrd="2" destOrd="0" parTransId="{7AFEE8DC-A5C9-4668-82B5-7DF81077CE96}" sibTransId="{C6C0A82F-4CD7-4D02-BC4D-A9FD2EF2DAE2}"/>
    <dgm:cxn modelId="{2D6555E7-83E8-4703-A45A-E1F3D67DE275}" srcId="{B2CFA89A-C45A-4D0B-A233-990B96EFFE3C}" destId="{D15B18E2-2E8C-4651-8933-E51ACB7161C0}" srcOrd="0" destOrd="0" parTransId="{D6E88D9F-E6A7-4163-A7B5-E812041BF680}" sibTransId="{FC8EEC79-15D9-4D95-B437-8693BE6870BC}"/>
    <dgm:cxn modelId="{501292EA-C5E5-4C85-8260-BF321CB8DD80}" srcId="{E7AFC474-AA0A-4B38-8CCB-B6C4F7AD2B77}" destId="{C5B02782-604E-4D6B-89B3-373B562C65ED}" srcOrd="2" destOrd="0" parTransId="{0D1F909A-C2EF-457B-940E-65FB0F828B01}" sibTransId="{D5C59DD4-3DEC-4A93-A790-5E959AD081BC}"/>
    <dgm:cxn modelId="{DD095CF3-DA7A-49CE-B19A-0F5EEADB5311}" type="presOf" srcId="{D15B18E2-2E8C-4651-8933-E51ACB7161C0}" destId="{D096EC0E-44F7-4D1F-8CB8-D7B5CF568106}" srcOrd="0" destOrd="0" presId="urn:microsoft.com/office/officeart/2008/layout/SquareAccentList"/>
    <dgm:cxn modelId="{CEF710F4-5085-49BD-A339-CC45434F5295}" type="presOf" srcId="{E7AFC474-AA0A-4B38-8CCB-B6C4F7AD2B77}" destId="{4DFEBFC6-DB37-4F9D-9C1B-2429DF28ABAC}" srcOrd="0" destOrd="0" presId="urn:microsoft.com/office/officeart/2008/layout/SquareAccentList"/>
    <dgm:cxn modelId="{9CDFCDF6-DF0B-4E71-A554-AC0B9640B43A}" srcId="{B2CFA89A-C45A-4D0B-A233-990B96EFFE3C}" destId="{2414D37A-A151-4C5B-A698-7E4BDB44A36E}" srcOrd="6" destOrd="0" parTransId="{319A500B-C423-4D32-9EEF-B64FFDA24156}" sibTransId="{7F9BD2B5-E565-4EDD-AA71-9D99E7FF03EA}"/>
    <dgm:cxn modelId="{66C895F7-28CF-47AD-90A6-289573B1EDC3}" srcId="{EED36FF3-FCCE-44FA-91D6-7EE15F64F934}" destId="{0221CFE7-C653-4AFB-96E3-0EE686469559}" srcOrd="1" destOrd="0" parTransId="{758C8E15-CC82-4FA8-847E-CD8A79D2DF58}" sibTransId="{C0179307-1C75-4F90-B435-53A54A06D560}"/>
    <dgm:cxn modelId="{55B59CFA-907F-46BC-85D6-8EECD729A145}" type="presOf" srcId="{375CD6F2-116E-43AE-B959-5E51EA1C243E}" destId="{BD33DC89-F1FB-4B98-B91F-310DDB02D250}" srcOrd="0" destOrd="0" presId="urn:microsoft.com/office/officeart/2008/layout/SquareAccentList"/>
    <dgm:cxn modelId="{9FEEB87A-6B6B-44F3-A12D-4980F9B4E5DB}" type="presParOf" srcId="{A41A752C-A29A-4EBA-9D25-5C21C801D01B}" destId="{EF97A513-99FB-4F3A-9BEF-5D5908492FF7}" srcOrd="0" destOrd="0" presId="urn:microsoft.com/office/officeart/2008/layout/SquareAccentList"/>
    <dgm:cxn modelId="{A5A18474-7210-4B73-8234-0BD89AA24148}" type="presParOf" srcId="{EF97A513-99FB-4F3A-9BEF-5D5908492FF7}" destId="{E9303AD9-FB18-4633-A5F6-E908B7622D29}" srcOrd="0" destOrd="0" presId="urn:microsoft.com/office/officeart/2008/layout/SquareAccentList"/>
    <dgm:cxn modelId="{3BE1FEA4-78F3-49CD-A0B3-ABA88446FB45}" type="presParOf" srcId="{E9303AD9-FB18-4633-A5F6-E908B7622D29}" destId="{F83ABC9A-B54B-426F-ACEF-B3ABFB95EBD8}" srcOrd="0" destOrd="0" presId="urn:microsoft.com/office/officeart/2008/layout/SquareAccentList"/>
    <dgm:cxn modelId="{7A2353AA-4C02-48C8-9029-70B06FF5EDD9}" type="presParOf" srcId="{E9303AD9-FB18-4633-A5F6-E908B7622D29}" destId="{D67B31AD-A068-4118-BC80-B5855CA6AA75}" srcOrd="1" destOrd="0" presId="urn:microsoft.com/office/officeart/2008/layout/SquareAccentList"/>
    <dgm:cxn modelId="{C8918B10-3112-409F-A172-0F6E8D30C105}" type="presParOf" srcId="{E9303AD9-FB18-4633-A5F6-E908B7622D29}" destId="{DD097687-3FA8-4664-ABFB-ACB5DD074097}" srcOrd="2" destOrd="0" presId="urn:microsoft.com/office/officeart/2008/layout/SquareAccentList"/>
    <dgm:cxn modelId="{4F07B052-C6FB-4625-A2DC-CA300F9F558F}" type="presParOf" srcId="{EF97A513-99FB-4F3A-9BEF-5D5908492FF7}" destId="{FEA60C25-1999-46C4-934F-5B9F01CE861B}" srcOrd="1" destOrd="0" presId="urn:microsoft.com/office/officeart/2008/layout/SquareAccentList"/>
    <dgm:cxn modelId="{10ED40D2-A03D-4585-BA51-6E0B6D05297C}" type="presParOf" srcId="{FEA60C25-1999-46C4-934F-5B9F01CE861B}" destId="{8560EF91-0A3E-48C5-9BC8-040B0C7E8746}" srcOrd="0" destOrd="0" presId="urn:microsoft.com/office/officeart/2008/layout/SquareAccentList"/>
    <dgm:cxn modelId="{E6D98B39-D749-42D2-8935-4373387E091E}" type="presParOf" srcId="{8560EF91-0A3E-48C5-9BC8-040B0C7E8746}" destId="{6F78B919-FAC4-46C1-96F6-24746E269925}" srcOrd="0" destOrd="0" presId="urn:microsoft.com/office/officeart/2008/layout/SquareAccentList"/>
    <dgm:cxn modelId="{B6F6CF50-4C14-4CB1-AEC4-46C0D3BA02D2}" type="presParOf" srcId="{8560EF91-0A3E-48C5-9BC8-040B0C7E8746}" destId="{3B607993-888D-4ED4-8579-9217D3BEA53C}" srcOrd="1" destOrd="0" presId="urn:microsoft.com/office/officeart/2008/layout/SquareAccentList"/>
    <dgm:cxn modelId="{929EA10D-C416-4410-8002-87CD4A96FA3A}" type="presParOf" srcId="{FEA60C25-1999-46C4-934F-5B9F01CE861B}" destId="{0EFAE46F-3318-4DB3-AF6B-C446AF6DAD83}" srcOrd="1" destOrd="0" presId="urn:microsoft.com/office/officeart/2008/layout/SquareAccentList"/>
    <dgm:cxn modelId="{4C5E0EC0-688A-41C7-B1C4-F91155E290B3}" type="presParOf" srcId="{0EFAE46F-3318-4DB3-AF6B-C446AF6DAD83}" destId="{DE22E45B-5AAC-4637-80BA-FC1F51113222}" srcOrd="0" destOrd="0" presId="urn:microsoft.com/office/officeart/2008/layout/SquareAccentList"/>
    <dgm:cxn modelId="{507E2A48-239A-4209-B507-52CB5E89AB36}" type="presParOf" srcId="{0EFAE46F-3318-4DB3-AF6B-C446AF6DAD83}" destId="{570D790B-EC38-437E-82DF-A3B0A6007F9A}" srcOrd="1" destOrd="0" presId="urn:microsoft.com/office/officeart/2008/layout/SquareAccentList"/>
    <dgm:cxn modelId="{E32A196D-F4E8-4F00-9235-AF70DB27CDD6}" type="presParOf" srcId="{FEA60C25-1999-46C4-934F-5B9F01CE861B}" destId="{85E47141-70AD-4514-AC6E-1B34C7FD04B6}" srcOrd="2" destOrd="0" presId="urn:microsoft.com/office/officeart/2008/layout/SquareAccentList"/>
    <dgm:cxn modelId="{5BBCDD76-AF0A-4130-BCB1-93B06B1B2851}" type="presParOf" srcId="{85E47141-70AD-4514-AC6E-1B34C7FD04B6}" destId="{11E7016E-519A-4B77-A6C0-B9B2D970AABA}" srcOrd="0" destOrd="0" presId="urn:microsoft.com/office/officeart/2008/layout/SquareAccentList"/>
    <dgm:cxn modelId="{D9F1BEA0-19BE-4119-A3CF-EDED153AEF78}" type="presParOf" srcId="{85E47141-70AD-4514-AC6E-1B34C7FD04B6}" destId="{547E5A93-53EC-4719-8794-1627DC94AA5F}" srcOrd="1" destOrd="0" presId="urn:microsoft.com/office/officeart/2008/layout/SquareAccentList"/>
    <dgm:cxn modelId="{183DCD7E-D2AA-4B31-8A1E-C8D4E20EB23D}" type="presParOf" srcId="{FEA60C25-1999-46C4-934F-5B9F01CE861B}" destId="{07C4703C-2B97-424C-AB99-05F5C4E7836B}" srcOrd="3" destOrd="0" presId="urn:microsoft.com/office/officeart/2008/layout/SquareAccentList"/>
    <dgm:cxn modelId="{0667909D-C5BD-4B76-85A1-8AC831EB1922}" type="presParOf" srcId="{07C4703C-2B97-424C-AB99-05F5C4E7836B}" destId="{2BEF2D3D-A9A0-4FCF-BC20-0EC1B6D8454D}" srcOrd="0" destOrd="0" presId="urn:microsoft.com/office/officeart/2008/layout/SquareAccentList"/>
    <dgm:cxn modelId="{33A1AB83-C8C8-4F6A-B77E-36D38CAE4298}" type="presParOf" srcId="{07C4703C-2B97-424C-AB99-05F5C4E7836B}" destId="{00B4BCDF-FEA2-4A25-BA93-F918C15B930B}" srcOrd="1" destOrd="0" presId="urn:microsoft.com/office/officeart/2008/layout/SquareAccentList"/>
    <dgm:cxn modelId="{AC398305-DA4E-49D6-A10D-CBBE59C6A49B}" type="presParOf" srcId="{FEA60C25-1999-46C4-934F-5B9F01CE861B}" destId="{526D7053-8AB0-4891-93E0-81120F17E9E5}" srcOrd="4" destOrd="0" presId="urn:microsoft.com/office/officeart/2008/layout/SquareAccentList"/>
    <dgm:cxn modelId="{952B9D19-A86A-4C5A-9F2F-9F7357C24455}" type="presParOf" srcId="{526D7053-8AB0-4891-93E0-81120F17E9E5}" destId="{097E01C0-F081-4A50-84CF-56FD29D0B963}" srcOrd="0" destOrd="0" presId="urn:microsoft.com/office/officeart/2008/layout/SquareAccentList"/>
    <dgm:cxn modelId="{2743A908-5EE2-4F4B-B1B4-3EF03B0BE0CF}" type="presParOf" srcId="{526D7053-8AB0-4891-93E0-81120F17E9E5}" destId="{426AC1A9-9566-4402-B6C0-0396898CBA29}" srcOrd="1" destOrd="0" presId="urn:microsoft.com/office/officeart/2008/layout/SquareAccentList"/>
    <dgm:cxn modelId="{0F3645A9-1E06-458A-8215-D847CF70D543}" type="presParOf" srcId="{FEA60C25-1999-46C4-934F-5B9F01CE861B}" destId="{0A7F7F4F-108A-4AE8-9A1D-32AF7946A1DF}" srcOrd="5" destOrd="0" presId="urn:microsoft.com/office/officeart/2008/layout/SquareAccentList"/>
    <dgm:cxn modelId="{82C2D140-D67C-4AEB-A9EA-4A212F97D715}" type="presParOf" srcId="{0A7F7F4F-108A-4AE8-9A1D-32AF7946A1DF}" destId="{2C63A83C-2485-4036-BA08-7FABE5A20C39}" srcOrd="0" destOrd="0" presId="urn:microsoft.com/office/officeart/2008/layout/SquareAccentList"/>
    <dgm:cxn modelId="{C64C38A3-D357-4DF6-8732-AC1F5F790C8E}" type="presParOf" srcId="{0A7F7F4F-108A-4AE8-9A1D-32AF7946A1DF}" destId="{D5BC6557-4D3E-4481-907A-9C702342E6B7}" srcOrd="1" destOrd="0" presId="urn:microsoft.com/office/officeart/2008/layout/SquareAccentList"/>
    <dgm:cxn modelId="{78CA93C7-72DC-4237-9505-DAC7D075FF0F}" type="presParOf" srcId="{FEA60C25-1999-46C4-934F-5B9F01CE861B}" destId="{952CDCB2-7110-4F38-904B-0A681310E554}" srcOrd="6" destOrd="0" presId="urn:microsoft.com/office/officeart/2008/layout/SquareAccentList"/>
    <dgm:cxn modelId="{9D32EB4A-400A-4265-B00F-D631F861C39B}" type="presParOf" srcId="{952CDCB2-7110-4F38-904B-0A681310E554}" destId="{6400132B-961B-4391-BCA9-1779FDF606F7}" srcOrd="0" destOrd="0" presId="urn:microsoft.com/office/officeart/2008/layout/SquareAccentList"/>
    <dgm:cxn modelId="{685FBA27-64CF-4D4C-9236-4DCB510C8F31}" type="presParOf" srcId="{952CDCB2-7110-4F38-904B-0A681310E554}" destId="{B6C4BCF1-0261-4AD5-B1DB-00070A685C53}" srcOrd="1" destOrd="0" presId="urn:microsoft.com/office/officeart/2008/layout/SquareAccentList"/>
    <dgm:cxn modelId="{003D3B41-DE22-4C6C-88BB-E79522B47999}" type="presParOf" srcId="{FEA60C25-1999-46C4-934F-5B9F01CE861B}" destId="{100D6577-2A83-4DC8-8025-EFECEB56814D}" srcOrd="7" destOrd="0" presId="urn:microsoft.com/office/officeart/2008/layout/SquareAccentList"/>
    <dgm:cxn modelId="{C33DAFD8-9361-4A36-A1C0-A73C5807977A}" type="presParOf" srcId="{100D6577-2A83-4DC8-8025-EFECEB56814D}" destId="{DC8FEC13-6A81-430D-8AC3-EE5098AE77F0}" srcOrd="0" destOrd="0" presId="urn:microsoft.com/office/officeart/2008/layout/SquareAccentList"/>
    <dgm:cxn modelId="{28FC6734-02FF-4A4F-A45E-2DA799A0324F}" type="presParOf" srcId="{100D6577-2A83-4DC8-8025-EFECEB56814D}" destId="{CCD84424-65AD-405A-8690-00AFCF624B65}" srcOrd="1" destOrd="0" presId="urn:microsoft.com/office/officeart/2008/layout/SquareAccentList"/>
    <dgm:cxn modelId="{76A3B426-7B53-4192-859D-EE1D310704B3}" type="presParOf" srcId="{A41A752C-A29A-4EBA-9D25-5C21C801D01B}" destId="{5D7E75FB-05C4-4062-A648-F6F1F8AFB1BF}" srcOrd="1" destOrd="0" presId="urn:microsoft.com/office/officeart/2008/layout/SquareAccentList"/>
    <dgm:cxn modelId="{FA8D2F64-339E-4E58-B339-57349C70292F}" type="presParOf" srcId="{5D7E75FB-05C4-4062-A648-F6F1F8AFB1BF}" destId="{42F90BBE-140C-4211-9ED5-417026201E04}" srcOrd="0" destOrd="0" presId="urn:microsoft.com/office/officeart/2008/layout/SquareAccentList"/>
    <dgm:cxn modelId="{2356F595-D23D-403D-8815-FBF23F64CC7F}" type="presParOf" srcId="{42F90BBE-140C-4211-9ED5-417026201E04}" destId="{98F02D79-FF01-453F-BCF5-79C4AD832E81}" srcOrd="0" destOrd="0" presId="urn:microsoft.com/office/officeart/2008/layout/SquareAccentList"/>
    <dgm:cxn modelId="{953BAE8F-1C48-4EDE-8DDB-5ECA17A0A7B1}" type="presParOf" srcId="{42F90BBE-140C-4211-9ED5-417026201E04}" destId="{1FDCDEA0-E4D3-4530-9A14-A528BA5A5765}" srcOrd="1" destOrd="0" presId="urn:microsoft.com/office/officeart/2008/layout/SquareAccentList"/>
    <dgm:cxn modelId="{4DD77324-C203-42A1-A1A0-1E029FCC5133}" type="presParOf" srcId="{42F90BBE-140C-4211-9ED5-417026201E04}" destId="{837D53F0-7CEA-43E2-987F-3499195FBD14}" srcOrd="2" destOrd="0" presId="urn:microsoft.com/office/officeart/2008/layout/SquareAccentList"/>
    <dgm:cxn modelId="{9B921CA9-C966-4376-98E4-72936250D1A0}" type="presParOf" srcId="{5D7E75FB-05C4-4062-A648-F6F1F8AFB1BF}" destId="{F3784209-FF6E-4F39-AE27-6476598E78E8}" srcOrd="1" destOrd="0" presId="urn:microsoft.com/office/officeart/2008/layout/SquareAccentList"/>
    <dgm:cxn modelId="{BA75EFDF-D731-4DB2-B254-C742116E36C7}" type="presParOf" srcId="{F3784209-FF6E-4F39-AE27-6476598E78E8}" destId="{B30CC18F-3878-4861-A7B3-EC6B92CAB74B}" srcOrd="0" destOrd="0" presId="urn:microsoft.com/office/officeart/2008/layout/SquareAccentList"/>
    <dgm:cxn modelId="{E6D3A215-4531-496F-A23E-4F94236C034C}" type="presParOf" srcId="{B30CC18F-3878-4861-A7B3-EC6B92CAB74B}" destId="{B284C620-B93B-4BDC-9229-434A3ECB8ABC}" srcOrd="0" destOrd="0" presId="urn:microsoft.com/office/officeart/2008/layout/SquareAccentList"/>
    <dgm:cxn modelId="{3E0937C7-6CE9-493D-BE22-0C98DE9FD42C}" type="presParOf" srcId="{B30CC18F-3878-4861-A7B3-EC6B92CAB74B}" destId="{D096EC0E-44F7-4D1F-8CB8-D7B5CF568106}" srcOrd="1" destOrd="0" presId="urn:microsoft.com/office/officeart/2008/layout/SquareAccentList"/>
    <dgm:cxn modelId="{E8A3A8B5-D0B9-48FF-9061-EBC7C272A092}" type="presParOf" srcId="{F3784209-FF6E-4F39-AE27-6476598E78E8}" destId="{3F8E0F93-AA4B-40BB-8809-9DEE36CE22D5}" srcOrd="1" destOrd="0" presId="urn:microsoft.com/office/officeart/2008/layout/SquareAccentList"/>
    <dgm:cxn modelId="{BEB82B68-5992-4D0A-9536-68D9DA30A1DC}" type="presParOf" srcId="{3F8E0F93-AA4B-40BB-8809-9DEE36CE22D5}" destId="{3E421994-C358-47FB-A124-CB1EF8380009}" srcOrd="0" destOrd="0" presId="urn:microsoft.com/office/officeart/2008/layout/SquareAccentList"/>
    <dgm:cxn modelId="{940FFE0E-7FB9-4D33-8AFB-A8FD4DAC82FE}" type="presParOf" srcId="{3F8E0F93-AA4B-40BB-8809-9DEE36CE22D5}" destId="{11FB0B0E-0936-46EC-A44B-09ED87F1893E}" srcOrd="1" destOrd="0" presId="urn:microsoft.com/office/officeart/2008/layout/SquareAccentList"/>
    <dgm:cxn modelId="{B5D12291-9E9F-4461-BB57-4BE4C906323B}" type="presParOf" srcId="{F3784209-FF6E-4F39-AE27-6476598E78E8}" destId="{C34C8F13-8F54-4FA4-9A70-12D7DA750A2A}" srcOrd="2" destOrd="0" presId="urn:microsoft.com/office/officeart/2008/layout/SquareAccentList"/>
    <dgm:cxn modelId="{A136EB0D-72E6-4B2D-9802-9B261780421D}" type="presParOf" srcId="{C34C8F13-8F54-4FA4-9A70-12D7DA750A2A}" destId="{38C7BCC1-93BC-43F6-8B7D-0EACBADCE0D6}" srcOrd="0" destOrd="0" presId="urn:microsoft.com/office/officeart/2008/layout/SquareAccentList"/>
    <dgm:cxn modelId="{BA81A613-6696-4915-B0B9-1DF469CE1897}" type="presParOf" srcId="{C34C8F13-8F54-4FA4-9A70-12D7DA750A2A}" destId="{D9B28465-903A-45CC-93F5-47E68C55C12D}" srcOrd="1" destOrd="0" presId="urn:microsoft.com/office/officeart/2008/layout/SquareAccentList"/>
    <dgm:cxn modelId="{20725404-D010-415F-AB54-057F0952F0D8}" type="presParOf" srcId="{F3784209-FF6E-4F39-AE27-6476598E78E8}" destId="{8659CA8F-554E-4CCC-8CFF-88AD154A336E}" srcOrd="3" destOrd="0" presId="urn:microsoft.com/office/officeart/2008/layout/SquareAccentList"/>
    <dgm:cxn modelId="{182034B5-067C-4D9F-AAE4-7C41BC37EA46}" type="presParOf" srcId="{8659CA8F-554E-4CCC-8CFF-88AD154A336E}" destId="{821CB04D-1AF9-4CEB-9598-77BEF177E1B5}" srcOrd="0" destOrd="0" presId="urn:microsoft.com/office/officeart/2008/layout/SquareAccentList"/>
    <dgm:cxn modelId="{1B94626F-4C00-46C5-8E5C-45B486326E7E}" type="presParOf" srcId="{8659CA8F-554E-4CCC-8CFF-88AD154A336E}" destId="{B33AFB12-4304-4BA9-B0DE-4FEEA161BDE4}" srcOrd="1" destOrd="0" presId="urn:microsoft.com/office/officeart/2008/layout/SquareAccentList"/>
    <dgm:cxn modelId="{6B59B3BA-0442-4640-A156-C45606C96F2A}" type="presParOf" srcId="{F3784209-FF6E-4F39-AE27-6476598E78E8}" destId="{A13375CC-80D5-4180-988C-881FA3F9824E}" srcOrd="4" destOrd="0" presId="urn:microsoft.com/office/officeart/2008/layout/SquareAccentList"/>
    <dgm:cxn modelId="{5D947E9F-719B-47DC-8D61-890C2BFC3D29}" type="presParOf" srcId="{A13375CC-80D5-4180-988C-881FA3F9824E}" destId="{8C06F406-5D99-4E10-8B2D-89C64F2DDF84}" srcOrd="0" destOrd="0" presId="urn:microsoft.com/office/officeart/2008/layout/SquareAccentList"/>
    <dgm:cxn modelId="{502AA846-397A-4E88-98ED-FD749AEEB45C}" type="presParOf" srcId="{A13375CC-80D5-4180-988C-881FA3F9824E}" destId="{5FA34ED4-F9C6-4E9D-BCE6-44261005A171}" srcOrd="1" destOrd="0" presId="urn:microsoft.com/office/officeart/2008/layout/SquareAccentList"/>
    <dgm:cxn modelId="{C171D127-8DAC-4830-BA4F-1729FFBF6ED1}" type="presParOf" srcId="{F3784209-FF6E-4F39-AE27-6476598E78E8}" destId="{9FE0A2BA-DD36-4A7E-A602-1158333F31CF}" srcOrd="5" destOrd="0" presId="urn:microsoft.com/office/officeart/2008/layout/SquareAccentList"/>
    <dgm:cxn modelId="{2AF779B6-0EBE-4A51-98E7-29B80FA24F1F}" type="presParOf" srcId="{9FE0A2BA-DD36-4A7E-A602-1158333F31CF}" destId="{DD19E9DC-44C0-450E-B3AE-371DDBC0E0E8}" srcOrd="0" destOrd="0" presId="urn:microsoft.com/office/officeart/2008/layout/SquareAccentList"/>
    <dgm:cxn modelId="{BC295F0B-B69D-48ED-85C2-80F3E98F92F7}" type="presParOf" srcId="{9FE0A2BA-DD36-4A7E-A602-1158333F31CF}" destId="{BA2462C8-B5B2-47BE-BCB0-7E68AAEE8534}" srcOrd="1" destOrd="0" presId="urn:microsoft.com/office/officeart/2008/layout/SquareAccentList"/>
    <dgm:cxn modelId="{8A389D8E-7E68-42FD-838C-942994FF786F}" type="presParOf" srcId="{F3784209-FF6E-4F39-AE27-6476598E78E8}" destId="{B7854B6D-68FC-4589-B263-9050A1A1F7D3}" srcOrd="6" destOrd="0" presId="urn:microsoft.com/office/officeart/2008/layout/SquareAccentList"/>
    <dgm:cxn modelId="{4301F105-CA7F-43CB-981E-55647408E5ED}" type="presParOf" srcId="{B7854B6D-68FC-4589-B263-9050A1A1F7D3}" destId="{071956C4-5671-4A59-8171-44B0B54914D8}" srcOrd="0" destOrd="0" presId="urn:microsoft.com/office/officeart/2008/layout/SquareAccentList"/>
    <dgm:cxn modelId="{92829CEA-8544-4E17-8D81-05E375A02DCC}" type="presParOf" srcId="{B7854B6D-68FC-4589-B263-9050A1A1F7D3}" destId="{37AD3261-61B6-49CB-85B1-23B51C0E7CA2}" srcOrd="1" destOrd="0" presId="urn:microsoft.com/office/officeart/2008/layout/SquareAccentList"/>
    <dgm:cxn modelId="{D87DBFF6-3008-43C3-B8F4-B11740E448B9}" type="presParOf" srcId="{F3784209-FF6E-4F39-AE27-6476598E78E8}" destId="{96496D61-844A-47A1-B349-4401D85AB9DF}" srcOrd="7" destOrd="0" presId="urn:microsoft.com/office/officeart/2008/layout/SquareAccentList"/>
    <dgm:cxn modelId="{F21824BE-9B23-4010-8D29-05C59785FB74}" type="presParOf" srcId="{96496D61-844A-47A1-B349-4401D85AB9DF}" destId="{6FE26B01-947C-4578-B389-FFDC95876A34}" srcOrd="0" destOrd="0" presId="urn:microsoft.com/office/officeart/2008/layout/SquareAccentList"/>
    <dgm:cxn modelId="{CC437341-F6C9-432C-B3BF-E2395A66E918}" type="presParOf" srcId="{96496D61-844A-47A1-B349-4401D85AB9DF}" destId="{FC81A8F2-8DAB-4648-8B08-8AE6F7F85F90}" srcOrd="1" destOrd="0" presId="urn:microsoft.com/office/officeart/2008/layout/SquareAccentList"/>
    <dgm:cxn modelId="{6712E746-FCF2-4A0D-873C-35DFAFD0BBCD}" type="presParOf" srcId="{A41A752C-A29A-4EBA-9D25-5C21C801D01B}" destId="{9B9391D0-8FA7-44E3-8957-307AF79BCD03}" srcOrd="2" destOrd="0" presId="urn:microsoft.com/office/officeart/2008/layout/SquareAccentList"/>
    <dgm:cxn modelId="{B3F77A8D-1226-46F1-B1E2-B901CD3937D5}" type="presParOf" srcId="{9B9391D0-8FA7-44E3-8957-307AF79BCD03}" destId="{4C9D4F02-6688-445E-983C-D9FA204BEDE1}" srcOrd="0" destOrd="0" presId="urn:microsoft.com/office/officeart/2008/layout/SquareAccentList"/>
    <dgm:cxn modelId="{CF50C578-DB9A-4DE7-89DB-43AC05330D19}" type="presParOf" srcId="{4C9D4F02-6688-445E-983C-D9FA204BEDE1}" destId="{664D395A-5D2A-4B41-95D6-3CCCEC8A7B44}" srcOrd="0" destOrd="0" presId="urn:microsoft.com/office/officeart/2008/layout/SquareAccentList"/>
    <dgm:cxn modelId="{BC369274-4AE6-47D5-8E5B-4F7583F73C5E}" type="presParOf" srcId="{4C9D4F02-6688-445E-983C-D9FA204BEDE1}" destId="{FFD43430-075A-47E1-B281-06EA5BA9C760}" srcOrd="1" destOrd="0" presId="urn:microsoft.com/office/officeart/2008/layout/SquareAccentList"/>
    <dgm:cxn modelId="{30E9F56A-1661-4C1C-B074-E3532CE8078E}" type="presParOf" srcId="{4C9D4F02-6688-445E-983C-D9FA204BEDE1}" destId="{4DFEBFC6-DB37-4F9D-9C1B-2429DF28ABAC}" srcOrd="2" destOrd="0" presId="urn:microsoft.com/office/officeart/2008/layout/SquareAccentList"/>
    <dgm:cxn modelId="{B1B96EA3-61BC-4E16-A1E0-BA94AB107F31}" type="presParOf" srcId="{9B9391D0-8FA7-44E3-8957-307AF79BCD03}" destId="{BF56825E-4650-4117-BDA0-0738B5DF3D6F}" srcOrd="1" destOrd="0" presId="urn:microsoft.com/office/officeart/2008/layout/SquareAccentList"/>
    <dgm:cxn modelId="{408F1EBE-10DA-4636-AE00-40F31AA75702}" type="presParOf" srcId="{BF56825E-4650-4117-BDA0-0738B5DF3D6F}" destId="{EDD27185-6132-4879-97DF-C6AC51E3FB0B}" srcOrd="0" destOrd="0" presId="urn:microsoft.com/office/officeart/2008/layout/SquareAccentList"/>
    <dgm:cxn modelId="{F6088563-60C0-439C-B720-DA5FB229DD8F}" type="presParOf" srcId="{EDD27185-6132-4879-97DF-C6AC51E3FB0B}" destId="{99471701-ABD5-45A1-89D0-811128A4601E}" srcOrd="0" destOrd="0" presId="urn:microsoft.com/office/officeart/2008/layout/SquareAccentList"/>
    <dgm:cxn modelId="{2EF66BF9-9742-4DCC-B1A9-389F97A619D0}" type="presParOf" srcId="{EDD27185-6132-4879-97DF-C6AC51E3FB0B}" destId="{9D8FE02D-31F8-4157-9156-1722743894E8}" srcOrd="1" destOrd="0" presId="urn:microsoft.com/office/officeart/2008/layout/SquareAccentList"/>
    <dgm:cxn modelId="{40E3B3D7-EB6D-41B6-8202-263F55D95E3C}" type="presParOf" srcId="{BF56825E-4650-4117-BDA0-0738B5DF3D6F}" destId="{EBB2E503-5DF1-4059-B8C0-1A5B4CDDAF59}" srcOrd="1" destOrd="0" presId="urn:microsoft.com/office/officeart/2008/layout/SquareAccentList"/>
    <dgm:cxn modelId="{78D2BAF7-FE06-4930-A23C-680981FF7395}" type="presParOf" srcId="{EBB2E503-5DF1-4059-B8C0-1A5B4CDDAF59}" destId="{CC07362A-CFE6-407A-89BA-74D41D6A6D8A}" srcOrd="0" destOrd="0" presId="urn:microsoft.com/office/officeart/2008/layout/SquareAccentList"/>
    <dgm:cxn modelId="{C9478398-DE42-4D10-86FE-5A77C19A1D1A}" type="presParOf" srcId="{EBB2E503-5DF1-4059-B8C0-1A5B4CDDAF59}" destId="{BD33DC89-F1FB-4B98-B91F-310DDB02D250}" srcOrd="1" destOrd="0" presId="urn:microsoft.com/office/officeart/2008/layout/SquareAccentList"/>
    <dgm:cxn modelId="{B90CC4EB-FC92-4253-A5F7-51A47E6D9B2A}" type="presParOf" srcId="{BF56825E-4650-4117-BDA0-0738B5DF3D6F}" destId="{D55EB21C-4650-45BF-A8B2-F6CAFE1E9520}" srcOrd="2" destOrd="0" presId="urn:microsoft.com/office/officeart/2008/layout/SquareAccentList"/>
    <dgm:cxn modelId="{9322DD88-0ABE-40F4-969A-F903DC348A2E}" type="presParOf" srcId="{D55EB21C-4650-45BF-A8B2-F6CAFE1E9520}" destId="{2E2C34F7-C4F8-424A-A6C1-CE1FD699BBA7}" srcOrd="0" destOrd="0" presId="urn:microsoft.com/office/officeart/2008/layout/SquareAccentList"/>
    <dgm:cxn modelId="{F3B84A60-CE7B-4976-86BE-D6B86C9D5316}" type="presParOf" srcId="{D55EB21C-4650-45BF-A8B2-F6CAFE1E9520}" destId="{B4D2565E-AC8C-4262-BA05-6AF74C776CFF}" srcOrd="1" destOrd="0" presId="urn:microsoft.com/office/officeart/2008/layout/SquareAccentList"/>
    <dgm:cxn modelId="{396CDCF0-C438-4A54-BFD0-8ED37ED8EAAC}" type="presParOf" srcId="{BF56825E-4650-4117-BDA0-0738B5DF3D6F}" destId="{6B797EB7-DA3A-491C-A823-694FF338FA6B}" srcOrd="3" destOrd="0" presId="urn:microsoft.com/office/officeart/2008/layout/SquareAccentList"/>
    <dgm:cxn modelId="{90DAB94A-55D2-424C-AFB2-5F0D3DCC259A}" type="presParOf" srcId="{6B797EB7-DA3A-491C-A823-694FF338FA6B}" destId="{BA2F8238-C025-45E9-B28E-DFE2F56F3A29}" srcOrd="0" destOrd="0" presId="urn:microsoft.com/office/officeart/2008/layout/SquareAccentList"/>
    <dgm:cxn modelId="{1B8F972A-D253-4531-BF63-4A4DEAE4521F}" type="presParOf" srcId="{6B797EB7-DA3A-491C-A823-694FF338FA6B}" destId="{859E0DC3-E002-45FB-B2E7-9721445D5D4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F58299F-1FB0-4C4C-8CA4-8D9E58538D8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7A64DD3-86EB-4B2A-9970-683D78239B58}">
      <dgm:prSet phldrT="[Text]"/>
      <dgm:spPr>
        <a:solidFill>
          <a:srgbClr val="900747"/>
        </a:solidFill>
      </dgm:spPr>
      <dgm:t>
        <a:bodyPr/>
        <a:lstStyle/>
        <a:p>
          <a:r>
            <a:rPr lang="en-US" dirty="0"/>
            <a:t>Compressed Images</a:t>
          </a:r>
        </a:p>
      </dgm:t>
    </dgm:pt>
    <dgm:pt modelId="{F331C172-9F95-4537-AB02-C3A7257EB3D3}" type="parTrans" cxnId="{F13D310E-C316-4A20-8E5F-EF45C8943799}">
      <dgm:prSet/>
      <dgm:spPr/>
      <dgm:t>
        <a:bodyPr/>
        <a:lstStyle/>
        <a:p>
          <a:endParaRPr lang="en-US"/>
        </a:p>
      </dgm:t>
    </dgm:pt>
    <dgm:pt modelId="{1A883BE6-0125-4D7E-BC5C-77263BE552FF}" type="sibTrans" cxnId="{F13D310E-C316-4A20-8E5F-EF45C8943799}">
      <dgm:prSet/>
      <dgm:spPr/>
      <dgm:t>
        <a:bodyPr/>
        <a:lstStyle/>
        <a:p>
          <a:endParaRPr lang="en-US"/>
        </a:p>
      </dgm:t>
    </dgm:pt>
    <dgm:pt modelId="{660C35B2-8D9F-471D-91FA-9EBBA333C6C2}">
      <dgm:prSet phldrT="[Text]"/>
      <dgm:spPr>
        <a:solidFill>
          <a:srgbClr val="900747"/>
        </a:solidFill>
      </dgm:spPr>
      <dgm:t>
        <a:bodyPr/>
        <a:lstStyle/>
        <a:p>
          <a:r>
            <a:rPr lang="en-US" dirty="0"/>
            <a:t>Minimized &amp; Streamlined Code</a:t>
          </a:r>
        </a:p>
      </dgm:t>
    </dgm:pt>
    <dgm:pt modelId="{1997CFE4-49A6-4426-A3A6-CA9D0A2FBE62}" type="parTrans" cxnId="{96214A71-4635-4934-9426-9DCE3438663F}">
      <dgm:prSet/>
      <dgm:spPr/>
      <dgm:t>
        <a:bodyPr/>
        <a:lstStyle/>
        <a:p>
          <a:endParaRPr lang="en-US"/>
        </a:p>
      </dgm:t>
    </dgm:pt>
    <dgm:pt modelId="{34EC2BFB-884F-4DD0-8FBD-884D131D0AA7}" type="sibTrans" cxnId="{96214A71-4635-4934-9426-9DCE3438663F}">
      <dgm:prSet/>
      <dgm:spPr/>
      <dgm:t>
        <a:bodyPr/>
        <a:lstStyle/>
        <a:p>
          <a:endParaRPr lang="en-US"/>
        </a:p>
      </dgm:t>
    </dgm:pt>
    <dgm:pt modelId="{86EA9D67-0156-48C5-BFC3-28D91E6F950F}">
      <dgm:prSet phldrT="[Text]"/>
      <dgm:spPr>
        <a:solidFill>
          <a:srgbClr val="900747"/>
        </a:solidFill>
      </dgm:spPr>
      <dgm:t>
        <a:bodyPr/>
        <a:lstStyle/>
        <a:p>
          <a:r>
            <a:rPr lang="en-US" dirty="0"/>
            <a:t>Fast Servers</a:t>
          </a:r>
        </a:p>
      </dgm:t>
    </dgm:pt>
    <dgm:pt modelId="{C6590039-7C4F-46C6-AE57-1F5A03B221EE}" type="parTrans" cxnId="{900116C5-E78C-4D8A-B8CA-C5F8C53C6997}">
      <dgm:prSet/>
      <dgm:spPr/>
      <dgm:t>
        <a:bodyPr/>
        <a:lstStyle/>
        <a:p>
          <a:endParaRPr lang="en-US"/>
        </a:p>
      </dgm:t>
    </dgm:pt>
    <dgm:pt modelId="{EFAD4084-21B0-4BAE-AF83-5AD95DDA9751}" type="sibTrans" cxnId="{900116C5-E78C-4D8A-B8CA-C5F8C53C6997}">
      <dgm:prSet/>
      <dgm:spPr/>
      <dgm:t>
        <a:bodyPr/>
        <a:lstStyle/>
        <a:p>
          <a:endParaRPr lang="en-US"/>
        </a:p>
      </dgm:t>
    </dgm:pt>
    <dgm:pt modelId="{74132C06-5A7A-400D-8C60-55734D502EB2}" type="pres">
      <dgm:prSet presAssocID="{2F58299F-1FB0-4C4C-8CA4-8D9E58538D8A}" presName="linearFlow" presStyleCnt="0">
        <dgm:presLayoutVars>
          <dgm:dir/>
          <dgm:resizeHandles val="exact"/>
        </dgm:presLayoutVars>
      </dgm:prSet>
      <dgm:spPr/>
    </dgm:pt>
    <dgm:pt modelId="{8A628D01-553F-4A15-B371-F9978E8049E6}" type="pres">
      <dgm:prSet presAssocID="{B7A64DD3-86EB-4B2A-9970-683D78239B58}" presName="composite" presStyleCnt="0"/>
      <dgm:spPr/>
    </dgm:pt>
    <dgm:pt modelId="{24B0B299-FA09-45EE-A84A-DC6C75985C52}" type="pres">
      <dgm:prSet presAssocID="{B7A64DD3-86EB-4B2A-9970-683D78239B58}" presName="imgShp" presStyleLbl="fgImgPlace1" presStyleIdx="0" presStyleCnt="3"/>
      <dgm:spPr>
        <a:prstGeom prst="rightArrow">
          <a:avLst/>
        </a:prstGeom>
        <a:solidFill>
          <a:srgbClr val="0A028B"/>
        </a:solidFill>
      </dgm:spPr>
    </dgm:pt>
    <dgm:pt modelId="{DAECB50F-7708-4567-BEA2-7BD1E8AF8EA7}" type="pres">
      <dgm:prSet presAssocID="{B7A64DD3-86EB-4B2A-9970-683D78239B58}" presName="txShp" presStyleLbl="node1" presStyleIdx="0" presStyleCnt="3">
        <dgm:presLayoutVars>
          <dgm:bulletEnabled val="1"/>
        </dgm:presLayoutVars>
      </dgm:prSet>
      <dgm:spPr/>
    </dgm:pt>
    <dgm:pt modelId="{D2D7E4F7-1045-4BBA-9801-EE80B44017CC}" type="pres">
      <dgm:prSet presAssocID="{1A883BE6-0125-4D7E-BC5C-77263BE552FF}" presName="spacing" presStyleCnt="0"/>
      <dgm:spPr/>
    </dgm:pt>
    <dgm:pt modelId="{D3A32D74-B7A7-49B4-8D34-A3265E1FB622}" type="pres">
      <dgm:prSet presAssocID="{660C35B2-8D9F-471D-91FA-9EBBA333C6C2}" presName="composite" presStyleCnt="0"/>
      <dgm:spPr/>
    </dgm:pt>
    <dgm:pt modelId="{E014A8C2-A567-445F-B909-D199645DF996}" type="pres">
      <dgm:prSet presAssocID="{660C35B2-8D9F-471D-91FA-9EBBA333C6C2}" presName="imgShp" presStyleLbl="fgImgPlace1" presStyleIdx="1" presStyleCnt="3"/>
      <dgm:spPr>
        <a:prstGeom prst="rightArrow">
          <a:avLst/>
        </a:prstGeom>
        <a:solidFill>
          <a:srgbClr val="0A028B"/>
        </a:solidFill>
      </dgm:spPr>
    </dgm:pt>
    <dgm:pt modelId="{807C32B9-3144-4FA5-A8F2-B263F5468064}" type="pres">
      <dgm:prSet presAssocID="{660C35B2-8D9F-471D-91FA-9EBBA333C6C2}" presName="txShp" presStyleLbl="node1" presStyleIdx="1" presStyleCnt="3">
        <dgm:presLayoutVars>
          <dgm:bulletEnabled val="1"/>
        </dgm:presLayoutVars>
      </dgm:prSet>
      <dgm:spPr/>
    </dgm:pt>
    <dgm:pt modelId="{E47731FF-4B9D-4480-891A-D7843509C5CF}" type="pres">
      <dgm:prSet presAssocID="{34EC2BFB-884F-4DD0-8FBD-884D131D0AA7}" presName="spacing" presStyleCnt="0"/>
      <dgm:spPr/>
    </dgm:pt>
    <dgm:pt modelId="{E44E65F7-44F3-4CF4-911D-4075B8D02E47}" type="pres">
      <dgm:prSet presAssocID="{86EA9D67-0156-48C5-BFC3-28D91E6F950F}" presName="composite" presStyleCnt="0"/>
      <dgm:spPr/>
    </dgm:pt>
    <dgm:pt modelId="{F9DDEE42-19AE-43A9-87D7-8E05F49B8C4F}" type="pres">
      <dgm:prSet presAssocID="{86EA9D67-0156-48C5-BFC3-28D91E6F950F}" presName="imgShp" presStyleLbl="fgImgPlace1" presStyleIdx="2" presStyleCnt="3"/>
      <dgm:spPr>
        <a:prstGeom prst="rightArrow">
          <a:avLst/>
        </a:prstGeom>
        <a:solidFill>
          <a:srgbClr val="0A028B"/>
        </a:solidFill>
      </dgm:spPr>
    </dgm:pt>
    <dgm:pt modelId="{C344F272-932A-4017-A170-6604B95D0B77}" type="pres">
      <dgm:prSet presAssocID="{86EA9D67-0156-48C5-BFC3-28D91E6F950F}" presName="txShp" presStyleLbl="node1" presStyleIdx="2" presStyleCnt="3">
        <dgm:presLayoutVars>
          <dgm:bulletEnabled val="1"/>
        </dgm:presLayoutVars>
      </dgm:prSet>
      <dgm:spPr/>
    </dgm:pt>
  </dgm:ptLst>
  <dgm:cxnLst>
    <dgm:cxn modelId="{F13D310E-C316-4A20-8E5F-EF45C8943799}" srcId="{2F58299F-1FB0-4C4C-8CA4-8D9E58538D8A}" destId="{B7A64DD3-86EB-4B2A-9970-683D78239B58}" srcOrd="0" destOrd="0" parTransId="{F331C172-9F95-4537-AB02-C3A7257EB3D3}" sibTransId="{1A883BE6-0125-4D7E-BC5C-77263BE552FF}"/>
    <dgm:cxn modelId="{96214A71-4635-4934-9426-9DCE3438663F}" srcId="{2F58299F-1FB0-4C4C-8CA4-8D9E58538D8A}" destId="{660C35B2-8D9F-471D-91FA-9EBBA333C6C2}" srcOrd="1" destOrd="0" parTransId="{1997CFE4-49A6-4426-A3A6-CA9D0A2FBE62}" sibTransId="{34EC2BFB-884F-4DD0-8FBD-884D131D0AA7}"/>
    <dgm:cxn modelId="{7AFBC992-2EBD-4EA0-9047-9FB2C30D4DF5}" type="presOf" srcId="{B7A64DD3-86EB-4B2A-9970-683D78239B58}" destId="{DAECB50F-7708-4567-BEA2-7BD1E8AF8EA7}" srcOrd="0" destOrd="0" presId="urn:microsoft.com/office/officeart/2005/8/layout/vList3"/>
    <dgm:cxn modelId="{7E08ED9D-6231-4463-826C-D64746C68433}" type="presOf" srcId="{660C35B2-8D9F-471D-91FA-9EBBA333C6C2}" destId="{807C32B9-3144-4FA5-A8F2-B263F5468064}" srcOrd="0" destOrd="0" presId="urn:microsoft.com/office/officeart/2005/8/layout/vList3"/>
    <dgm:cxn modelId="{2BA821BF-F733-4D8F-BC5C-BD9453C78AC3}" type="presOf" srcId="{2F58299F-1FB0-4C4C-8CA4-8D9E58538D8A}" destId="{74132C06-5A7A-400D-8C60-55734D502EB2}" srcOrd="0" destOrd="0" presId="urn:microsoft.com/office/officeart/2005/8/layout/vList3"/>
    <dgm:cxn modelId="{900116C5-E78C-4D8A-B8CA-C5F8C53C6997}" srcId="{2F58299F-1FB0-4C4C-8CA4-8D9E58538D8A}" destId="{86EA9D67-0156-48C5-BFC3-28D91E6F950F}" srcOrd="2" destOrd="0" parTransId="{C6590039-7C4F-46C6-AE57-1F5A03B221EE}" sibTransId="{EFAD4084-21B0-4BAE-AF83-5AD95DDA9751}"/>
    <dgm:cxn modelId="{A822ECCB-EEE2-4067-82EF-DC3E124D85E7}" type="presOf" srcId="{86EA9D67-0156-48C5-BFC3-28D91E6F950F}" destId="{C344F272-932A-4017-A170-6604B95D0B77}" srcOrd="0" destOrd="0" presId="urn:microsoft.com/office/officeart/2005/8/layout/vList3"/>
    <dgm:cxn modelId="{6AFF67BB-A717-48D9-9CA7-188483DDC84F}" type="presParOf" srcId="{74132C06-5A7A-400D-8C60-55734D502EB2}" destId="{8A628D01-553F-4A15-B371-F9978E8049E6}" srcOrd="0" destOrd="0" presId="urn:microsoft.com/office/officeart/2005/8/layout/vList3"/>
    <dgm:cxn modelId="{5A367FB2-DEBF-48E9-AC00-A015D56DCFE0}" type="presParOf" srcId="{8A628D01-553F-4A15-B371-F9978E8049E6}" destId="{24B0B299-FA09-45EE-A84A-DC6C75985C52}" srcOrd="0" destOrd="0" presId="urn:microsoft.com/office/officeart/2005/8/layout/vList3"/>
    <dgm:cxn modelId="{3CD21A89-B597-493A-9E5E-6782FEEE81C8}" type="presParOf" srcId="{8A628D01-553F-4A15-B371-F9978E8049E6}" destId="{DAECB50F-7708-4567-BEA2-7BD1E8AF8EA7}" srcOrd="1" destOrd="0" presId="urn:microsoft.com/office/officeart/2005/8/layout/vList3"/>
    <dgm:cxn modelId="{1FBAB7D7-F3E4-4F90-90D6-BBB12F2324E4}" type="presParOf" srcId="{74132C06-5A7A-400D-8C60-55734D502EB2}" destId="{D2D7E4F7-1045-4BBA-9801-EE80B44017CC}" srcOrd="1" destOrd="0" presId="urn:microsoft.com/office/officeart/2005/8/layout/vList3"/>
    <dgm:cxn modelId="{71BFD3EE-4E72-4C4B-9380-2DA431C2DCCD}" type="presParOf" srcId="{74132C06-5A7A-400D-8C60-55734D502EB2}" destId="{D3A32D74-B7A7-49B4-8D34-A3265E1FB622}" srcOrd="2" destOrd="0" presId="urn:microsoft.com/office/officeart/2005/8/layout/vList3"/>
    <dgm:cxn modelId="{189FFDD2-BAB8-43CC-B42F-B2893757749A}" type="presParOf" srcId="{D3A32D74-B7A7-49B4-8D34-A3265E1FB622}" destId="{E014A8C2-A567-445F-B909-D199645DF996}" srcOrd="0" destOrd="0" presId="urn:microsoft.com/office/officeart/2005/8/layout/vList3"/>
    <dgm:cxn modelId="{D7D970A1-46D3-4F5D-A822-7CAFE11FADD8}" type="presParOf" srcId="{D3A32D74-B7A7-49B4-8D34-A3265E1FB622}" destId="{807C32B9-3144-4FA5-A8F2-B263F5468064}" srcOrd="1" destOrd="0" presId="urn:microsoft.com/office/officeart/2005/8/layout/vList3"/>
    <dgm:cxn modelId="{A53760C5-BA9B-4B54-8C4F-203CBBABB557}" type="presParOf" srcId="{74132C06-5A7A-400D-8C60-55734D502EB2}" destId="{E47731FF-4B9D-4480-891A-D7843509C5CF}" srcOrd="3" destOrd="0" presId="urn:microsoft.com/office/officeart/2005/8/layout/vList3"/>
    <dgm:cxn modelId="{ABE83704-F82E-4E43-8FA4-ACC94FC43F69}" type="presParOf" srcId="{74132C06-5A7A-400D-8C60-55734D502EB2}" destId="{E44E65F7-44F3-4CF4-911D-4075B8D02E47}" srcOrd="4" destOrd="0" presId="urn:microsoft.com/office/officeart/2005/8/layout/vList3"/>
    <dgm:cxn modelId="{B1FBE898-E02B-45A4-AFA8-7233EB99B7DF}" type="presParOf" srcId="{E44E65F7-44F3-4CF4-911D-4075B8D02E47}" destId="{F9DDEE42-19AE-43A9-87D7-8E05F49B8C4F}" srcOrd="0" destOrd="0" presId="urn:microsoft.com/office/officeart/2005/8/layout/vList3"/>
    <dgm:cxn modelId="{0EA817AB-54FB-4FD3-B431-5A26EA173281}" type="presParOf" srcId="{E44E65F7-44F3-4CF4-911D-4075B8D02E47}" destId="{C344F272-932A-4017-A170-6604B95D0B7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F58299F-1FB0-4C4C-8CA4-8D9E58538D8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</dgm:pt>
    <dgm:pt modelId="{B7A64DD3-86EB-4B2A-9970-683D78239B58}">
      <dgm:prSet phldrT="[Text]"/>
      <dgm:spPr>
        <a:solidFill>
          <a:srgbClr val="A60000"/>
        </a:solidFill>
      </dgm:spPr>
      <dgm:t>
        <a:bodyPr/>
        <a:lstStyle/>
        <a:p>
          <a:r>
            <a:rPr lang="en-US" dirty="0"/>
            <a:t>Title Tags</a:t>
          </a:r>
        </a:p>
      </dgm:t>
    </dgm:pt>
    <dgm:pt modelId="{F331C172-9F95-4537-AB02-C3A7257EB3D3}" type="parTrans" cxnId="{F13D310E-C316-4A20-8E5F-EF45C8943799}">
      <dgm:prSet/>
      <dgm:spPr/>
      <dgm:t>
        <a:bodyPr/>
        <a:lstStyle/>
        <a:p>
          <a:endParaRPr lang="en-US"/>
        </a:p>
      </dgm:t>
    </dgm:pt>
    <dgm:pt modelId="{1A883BE6-0125-4D7E-BC5C-77263BE552FF}" type="sibTrans" cxnId="{F13D310E-C316-4A20-8E5F-EF45C8943799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en-US"/>
        </a:p>
      </dgm:t>
    </dgm:pt>
    <dgm:pt modelId="{660C35B2-8D9F-471D-91FA-9EBBA333C6C2}">
      <dgm:prSet phldrT="[Text]"/>
      <dgm:spPr>
        <a:solidFill>
          <a:srgbClr val="A60000"/>
        </a:solidFill>
      </dgm:spPr>
      <dgm:t>
        <a:bodyPr/>
        <a:lstStyle/>
        <a:p>
          <a:r>
            <a:rPr lang="en-US" dirty="0"/>
            <a:t>URLs</a:t>
          </a:r>
        </a:p>
      </dgm:t>
    </dgm:pt>
    <dgm:pt modelId="{1997CFE4-49A6-4426-A3A6-CA9D0A2FBE62}" type="parTrans" cxnId="{96214A71-4635-4934-9426-9DCE3438663F}">
      <dgm:prSet/>
      <dgm:spPr/>
      <dgm:t>
        <a:bodyPr/>
        <a:lstStyle/>
        <a:p>
          <a:endParaRPr lang="en-US"/>
        </a:p>
      </dgm:t>
    </dgm:pt>
    <dgm:pt modelId="{34EC2BFB-884F-4DD0-8FBD-884D131D0AA7}" type="sibTrans" cxnId="{96214A71-4635-4934-9426-9DCE3438663F}">
      <dgm:prSet/>
      <dgm:spPr/>
      <dgm:t>
        <a:bodyPr/>
        <a:lstStyle/>
        <a:p>
          <a:endParaRPr lang="en-US"/>
        </a:p>
      </dgm:t>
    </dgm:pt>
    <dgm:pt modelId="{86EA9D67-0156-48C5-BFC3-28D91E6F950F}">
      <dgm:prSet phldrT="[Text]"/>
      <dgm:spPr>
        <a:solidFill>
          <a:srgbClr val="A60000"/>
        </a:solidFill>
      </dgm:spPr>
      <dgm:t>
        <a:bodyPr/>
        <a:lstStyle/>
        <a:p>
          <a:r>
            <a:rPr lang="en-US" dirty="0"/>
            <a:t>Breadcrumbs</a:t>
          </a:r>
        </a:p>
      </dgm:t>
    </dgm:pt>
    <dgm:pt modelId="{C6590039-7C4F-46C6-AE57-1F5A03B221EE}" type="parTrans" cxnId="{900116C5-E78C-4D8A-B8CA-C5F8C53C6997}">
      <dgm:prSet/>
      <dgm:spPr/>
      <dgm:t>
        <a:bodyPr/>
        <a:lstStyle/>
        <a:p>
          <a:endParaRPr lang="en-US"/>
        </a:p>
      </dgm:t>
    </dgm:pt>
    <dgm:pt modelId="{EFAD4084-21B0-4BAE-AF83-5AD95DDA9751}" type="sibTrans" cxnId="{900116C5-E78C-4D8A-B8CA-C5F8C53C6997}">
      <dgm:prSet/>
      <dgm:spPr/>
      <dgm:t>
        <a:bodyPr/>
        <a:lstStyle/>
        <a:p>
          <a:endParaRPr lang="en-US"/>
        </a:p>
      </dgm:t>
    </dgm:pt>
    <dgm:pt modelId="{B7D94069-8620-44BD-AC66-49263EBCBE09}">
      <dgm:prSet phldrT="[Text]"/>
      <dgm:spPr>
        <a:solidFill>
          <a:srgbClr val="A60000"/>
        </a:solidFill>
      </dgm:spPr>
      <dgm:t>
        <a:bodyPr/>
        <a:lstStyle/>
        <a:p>
          <a:r>
            <a:rPr lang="en-US" dirty="0"/>
            <a:t>Meta Descriptions</a:t>
          </a:r>
        </a:p>
      </dgm:t>
    </dgm:pt>
    <dgm:pt modelId="{9AE649CE-C8F6-45E5-80C1-553FF53B7701}" type="parTrans" cxnId="{B359A71C-FADF-43EA-95E2-F20442FEFC8F}">
      <dgm:prSet/>
      <dgm:spPr/>
      <dgm:t>
        <a:bodyPr/>
        <a:lstStyle/>
        <a:p>
          <a:endParaRPr lang="en-US"/>
        </a:p>
      </dgm:t>
    </dgm:pt>
    <dgm:pt modelId="{D7B021A1-6BE4-49A0-8168-FE357E7B2EB8}" type="sibTrans" cxnId="{B359A71C-FADF-43EA-95E2-F20442FEFC8F}">
      <dgm:prSet/>
      <dgm:spPr/>
      <dgm:t>
        <a:bodyPr/>
        <a:lstStyle/>
        <a:p>
          <a:endParaRPr lang="en-US"/>
        </a:p>
      </dgm:t>
    </dgm:pt>
    <dgm:pt modelId="{F123877A-20A1-4E08-AE12-30CE99335FEB}" type="pres">
      <dgm:prSet presAssocID="{2F58299F-1FB0-4C4C-8CA4-8D9E58538D8A}" presName="Name0" presStyleCnt="0">
        <dgm:presLayoutVars>
          <dgm:chMax val="7"/>
          <dgm:chPref val="7"/>
          <dgm:dir/>
        </dgm:presLayoutVars>
      </dgm:prSet>
      <dgm:spPr/>
    </dgm:pt>
    <dgm:pt modelId="{EEEFE9C3-73D4-4762-BD91-8C5C341FD714}" type="pres">
      <dgm:prSet presAssocID="{2F58299F-1FB0-4C4C-8CA4-8D9E58538D8A}" presName="Name1" presStyleCnt="0"/>
      <dgm:spPr/>
    </dgm:pt>
    <dgm:pt modelId="{820DFBA8-F11B-4443-B65D-FA191BE51608}" type="pres">
      <dgm:prSet presAssocID="{2F58299F-1FB0-4C4C-8CA4-8D9E58538D8A}" presName="cycle" presStyleCnt="0"/>
      <dgm:spPr/>
    </dgm:pt>
    <dgm:pt modelId="{5DC875CE-B533-4C9F-95C7-ED32D2610F19}" type="pres">
      <dgm:prSet presAssocID="{2F58299F-1FB0-4C4C-8CA4-8D9E58538D8A}" presName="srcNode" presStyleLbl="node1" presStyleIdx="0" presStyleCnt="4"/>
      <dgm:spPr/>
    </dgm:pt>
    <dgm:pt modelId="{3D811746-D6B3-46AB-A4D1-4C10762D0627}" type="pres">
      <dgm:prSet presAssocID="{2F58299F-1FB0-4C4C-8CA4-8D9E58538D8A}" presName="conn" presStyleLbl="parChTrans1D2" presStyleIdx="0" presStyleCnt="1"/>
      <dgm:spPr/>
    </dgm:pt>
    <dgm:pt modelId="{8592A12A-204A-450B-9310-4485EEE74931}" type="pres">
      <dgm:prSet presAssocID="{2F58299F-1FB0-4C4C-8CA4-8D9E58538D8A}" presName="extraNode" presStyleLbl="node1" presStyleIdx="0" presStyleCnt="4"/>
      <dgm:spPr/>
    </dgm:pt>
    <dgm:pt modelId="{B138976A-70EC-44E7-9075-3FA50CD02526}" type="pres">
      <dgm:prSet presAssocID="{2F58299F-1FB0-4C4C-8CA4-8D9E58538D8A}" presName="dstNode" presStyleLbl="node1" presStyleIdx="0" presStyleCnt="4"/>
      <dgm:spPr/>
    </dgm:pt>
    <dgm:pt modelId="{FEA523EF-3051-496F-918D-6C87765D8849}" type="pres">
      <dgm:prSet presAssocID="{B7A64DD3-86EB-4B2A-9970-683D78239B58}" presName="text_1" presStyleLbl="node1" presStyleIdx="0" presStyleCnt="4">
        <dgm:presLayoutVars>
          <dgm:bulletEnabled val="1"/>
        </dgm:presLayoutVars>
      </dgm:prSet>
      <dgm:spPr/>
    </dgm:pt>
    <dgm:pt modelId="{6EB71EF4-D123-4BCF-92F7-2E9FA3E487D4}" type="pres">
      <dgm:prSet presAssocID="{B7A64DD3-86EB-4B2A-9970-683D78239B58}" presName="accent_1" presStyleCnt="0"/>
      <dgm:spPr/>
    </dgm:pt>
    <dgm:pt modelId="{0EF65C32-1BA6-42C7-89D8-F44E0AEE5066}" type="pres">
      <dgm:prSet presAssocID="{B7A64DD3-86EB-4B2A-9970-683D78239B58}" presName="accentRepeatNode" presStyleLbl="solidFgAcc1" presStyleIdx="0" presStyleCnt="4"/>
      <dgm:spPr>
        <a:prstGeom prst="mathPlus">
          <a:avLst/>
        </a:prstGeom>
        <a:ln>
          <a:solidFill>
            <a:schemeClr val="tx1"/>
          </a:solidFill>
        </a:ln>
      </dgm:spPr>
    </dgm:pt>
    <dgm:pt modelId="{22B4EE10-ED00-4EC9-AC42-01DDF0648CC5}" type="pres">
      <dgm:prSet presAssocID="{660C35B2-8D9F-471D-91FA-9EBBA333C6C2}" presName="text_2" presStyleLbl="node1" presStyleIdx="1" presStyleCnt="4">
        <dgm:presLayoutVars>
          <dgm:bulletEnabled val="1"/>
        </dgm:presLayoutVars>
      </dgm:prSet>
      <dgm:spPr/>
    </dgm:pt>
    <dgm:pt modelId="{03DAEC77-1A6C-456C-9976-1D8D1EC68C6B}" type="pres">
      <dgm:prSet presAssocID="{660C35B2-8D9F-471D-91FA-9EBBA333C6C2}" presName="accent_2" presStyleCnt="0"/>
      <dgm:spPr/>
    </dgm:pt>
    <dgm:pt modelId="{A1717A3C-B146-43EF-BD7D-A9C357180D3D}" type="pres">
      <dgm:prSet presAssocID="{660C35B2-8D9F-471D-91FA-9EBBA333C6C2}" presName="accentRepeatNode" presStyleLbl="solidFgAcc1" presStyleIdx="1" presStyleCnt="4"/>
      <dgm:spPr>
        <a:prstGeom prst="mathPlus">
          <a:avLst/>
        </a:prstGeom>
        <a:ln>
          <a:solidFill>
            <a:schemeClr val="tx1"/>
          </a:solidFill>
        </a:ln>
      </dgm:spPr>
    </dgm:pt>
    <dgm:pt modelId="{1486315A-ACF5-4D61-AED9-ECE5DF5A0388}" type="pres">
      <dgm:prSet presAssocID="{86EA9D67-0156-48C5-BFC3-28D91E6F950F}" presName="text_3" presStyleLbl="node1" presStyleIdx="2" presStyleCnt="4">
        <dgm:presLayoutVars>
          <dgm:bulletEnabled val="1"/>
        </dgm:presLayoutVars>
      </dgm:prSet>
      <dgm:spPr/>
    </dgm:pt>
    <dgm:pt modelId="{7C4A676F-DA09-4ADA-997A-301BC092EB7E}" type="pres">
      <dgm:prSet presAssocID="{86EA9D67-0156-48C5-BFC3-28D91E6F950F}" presName="accent_3" presStyleCnt="0"/>
      <dgm:spPr/>
    </dgm:pt>
    <dgm:pt modelId="{3ABFD835-35D1-428B-82C3-DFFA4D6F3006}" type="pres">
      <dgm:prSet presAssocID="{86EA9D67-0156-48C5-BFC3-28D91E6F950F}" presName="accentRepeatNode" presStyleLbl="solidFgAcc1" presStyleIdx="2" presStyleCnt="4"/>
      <dgm:spPr>
        <a:prstGeom prst="mathPlus">
          <a:avLst/>
        </a:prstGeom>
        <a:ln>
          <a:solidFill>
            <a:schemeClr val="tx1"/>
          </a:solidFill>
        </a:ln>
      </dgm:spPr>
    </dgm:pt>
    <dgm:pt modelId="{FA73DC32-DB9D-4AE8-8E7D-3EC74CBD0533}" type="pres">
      <dgm:prSet presAssocID="{B7D94069-8620-44BD-AC66-49263EBCBE09}" presName="text_4" presStyleLbl="node1" presStyleIdx="3" presStyleCnt="4">
        <dgm:presLayoutVars>
          <dgm:bulletEnabled val="1"/>
        </dgm:presLayoutVars>
      </dgm:prSet>
      <dgm:spPr/>
    </dgm:pt>
    <dgm:pt modelId="{7BCF1C26-B3ED-4EB0-BF9B-8615E921D5EE}" type="pres">
      <dgm:prSet presAssocID="{B7D94069-8620-44BD-AC66-49263EBCBE09}" presName="accent_4" presStyleCnt="0"/>
      <dgm:spPr/>
    </dgm:pt>
    <dgm:pt modelId="{9F5D1747-617A-42E9-9947-D8001AFD9948}" type="pres">
      <dgm:prSet presAssocID="{B7D94069-8620-44BD-AC66-49263EBCBE09}" presName="accentRepeatNode" presStyleLbl="solidFgAcc1" presStyleIdx="3" presStyleCnt="4"/>
      <dgm:spPr>
        <a:prstGeom prst="mathPlus">
          <a:avLst/>
        </a:prstGeom>
        <a:ln>
          <a:solidFill>
            <a:schemeClr val="tx1"/>
          </a:solidFill>
        </a:ln>
      </dgm:spPr>
    </dgm:pt>
  </dgm:ptLst>
  <dgm:cxnLst>
    <dgm:cxn modelId="{F13D310E-C316-4A20-8E5F-EF45C8943799}" srcId="{2F58299F-1FB0-4C4C-8CA4-8D9E58538D8A}" destId="{B7A64DD3-86EB-4B2A-9970-683D78239B58}" srcOrd="0" destOrd="0" parTransId="{F331C172-9F95-4537-AB02-C3A7257EB3D3}" sibTransId="{1A883BE6-0125-4D7E-BC5C-77263BE552FF}"/>
    <dgm:cxn modelId="{BAFE400E-C0CA-4106-8588-B401CD1828B9}" type="presOf" srcId="{86EA9D67-0156-48C5-BFC3-28D91E6F950F}" destId="{1486315A-ACF5-4D61-AED9-ECE5DF5A0388}" srcOrd="0" destOrd="0" presId="urn:microsoft.com/office/officeart/2008/layout/VerticalCurvedList"/>
    <dgm:cxn modelId="{B359A71C-FADF-43EA-95E2-F20442FEFC8F}" srcId="{2F58299F-1FB0-4C4C-8CA4-8D9E58538D8A}" destId="{B7D94069-8620-44BD-AC66-49263EBCBE09}" srcOrd="3" destOrd="0" parTransId="{9AE649CE-C8F6-45E5-80C1-553FF53B7701}" sibTransId="{D7B021A1-6BE4-49A0-8168-FE357E7B2EB8}"/>
    <dgm:cxn modelId="{57CD565D-FA19-4C47-A4D8-BB5B72A55020}" type="presOf" srcId="{660C35B2-8D9F-471D-91FA-9EBBA333C6C2}" destId="{22B4EE10-ED00-4EC9-AC42-01DDF0648CC5}" srcOrd="0" destOrd="0" presId="urn:microsoft.com/office/officeart/2008/layout/VerticalCurvedList"/>
    <dgm:cxn modelId="{3FC3894E-07EE-4757-9D2C-CE237ED42DDC}" type="presOf" srcId="{2F58299F-1FB0-4C4C-8CA4-8D9E58538D8A}" destId="{F123877A-20A1-4E08-AE12-30CE99335FEB}" srcOrd="0" destOrd="0" presId="urn:microsoft.com/office/officeart/2008/layout/VerticalCurvedList"/>
    <dgm:cxn modelId="{96214A71-4635-4934-9426-9DCE3438663F}" srcId="{2F58299F-1FB0-4C4C-8CA4-8D9E58538D8A}" destId="{660C35B2-8D9F-471D-91FA-9EBBA333C6C2}" srcOrd="1" destOrd="0" parTransId="{1997CFE4-49A6-4426-A3A6-CA9D0A2FBE62}" sibTransId="{34EC2BFB-884F-4DD0-8FBD-884D131D0AA7}"/>
    <dgm:cxn modelId="{9EBEB68B-803D-4B3B-8A74-B946D5160C41}" type="presOf" srcId="{B7D94069-8620-44BD-AC66-49263EBCBE09}" destId="{FA73DC32-DB9D-4AE8-8E7D-3EC74CBD0533}" srcOrd="0" destOrd="0" presId="urn:microsoft.com/office/officeart/2008/layout/VerticalCurvedList"/>
    <dgm:cxn modelId="{3435B8BC-7715-41BB-A804-4C7BDD5C347F}" type="presOf" srcId="{B7A64DD3-86EB-4B2A-9970-683D78239B58}" destId="{FEA523EF-3051-496F-918D-6C87765D8849}" srcOrd="0" destOrd="0" presId="urn:microsoft.com/office/officeart/2008/layout/VerticalCurvedList"/>
    <dgm:cxn modelId="{900116C5-E78C-4D8A-B8CA-C5F8C53C6997}" srcId="{2F58299F-1FB0-4C4C-8CA4-8D9E58538D8A}" destId="{86EA9D67-0156-48C5-BFC3-28D91E6F950F}" srcOrd="2" destOrd="0" parTransId="{C6590039-7C4F-46C6-AE57-1F5A03B221EE}" sibTransId="{EFAD4084-21B0-4BAE-AF83-5AD95DDA9751}"/>
    <dgm:cxn modelId="{1610A9F7-17A3-4BDB-AA35-FABDDC9B9997}" type="presOf" srcId="{1A883BE6-0125-4D7E-BC5C-77263BE552FF}" destId="{3D811746-D6B3-46AB-A4D1-4C10762D0627}" srcOrd="0" destOrd="0" presId="urn:microsoft.com/office/officeart/2008/layout/VerticalCurvedList"/>
    <dgm:cxn modelId="{458311D5-BD54-4F7F-8385-CC65AC4B5567}" type="presParOf" srcId="{F123877A-20A1-4E08-AE12-30CE99335FEB}" destId="{EEEFE9C3-73D4-4762-BD91-8C5C341FD714}" srcOrd="0" destOrd="0" presId="urn:microsoft.com/office/officeart/2008/layout/VerticalCurvedList"/>
    <dgm:cxn modelId="{B3BD2E58-8B76-49BB-B560-45CB53A457FB}" type="presParOf" srcId="{EEEFE9C3-73D4-4762-BD91-8C5C341FD714}" destId="{820DFBA8-F11B-4443-B65D-FA191BE51608}" srcOrd="0" destOrd="0" presId="urn:microsoft.com/office/officeart/2008/layout/VerticalCurvedList"/>
    <dgm:cxn modelId="{AD637AD6-FFC4-4022-9D80-CFB382387297}" type="presParOf" srcId="{820DFBA8-F11B-4443-B65D-FA191BE51608}" destId="{5DC875CE-B533-4C9F-95C7-ED32D2610F19}" srcOrd="0" destOrd="0" presId="urn:microsoft.com/office/officeart/2008/layout/VerticalCurvedList"/>
    <dgm:cxn modelId="{E9B55D3B-8E2A-4DCD-BE53-4EA9D7054C65}" type="presParOf" srcId="{820DFBA8-F11B-4443-B65D-FA191BE51608}" destId="{3D811746-D6B3-46AB-A4D1-4C10762D0627}" srcOrd="1" destOrd="0" presId="urn:microsoft.com/office/officeart/2008/layout/VerticalCurvedList"/>
    <dgm:cxn modelId="{42BE199C-A9A1-418F-B922-FE75E67B772D}" type="presParOf" srcId="{820DFBA8-F11B-4443-B65D-FA191BE51608}" destId="{8592A12A-204A-450B-9310-4485EEE74931}" srcOrd="2" destOrd="0" presId="urn:microsoft.com/office/officeart/2008/layout/VerticalCurvedList"/>
    <dgm:cxn modelId="{89EE8B20-5782-4015-95A2-EEBAA8C2BF53}" type="presParOf" srcId="{820DFBA8-F11B-4443-B65D-FA191BE51608}" destId="{B138976A-70EC-44E7-9075-3FA50CD02526}" srcOrd="3" destOrd="0" presId="urn:microsoft.com/office/officeart/2008/layout/VerticalCurvedList"/>
    <dgm:cxn modelId="{2AFB974E-E4FB-48DE-AABC-67C1387643A5}" type="presParOf" srcId="{EEEFE9C3-73D4-4762-BD91-8C5C341FD714}" destId="{FEA523EF-3051-496F-918D-6C87765D8849}" srcOrd="1" destOrd="0" presId="urn:microsoft.com/office/officeart/2008/layout/VerticalCurvedList"/>
    <dgm:cxn modelId="{5872B22B-7213-4AD1-B6F1-6D79D95EDCC5}" type="presParOf" srcId="{EEEFE9C3-73D4-4762-BD91-8C5C341FD714}" destId="{6EB71EF4-D123-4BCF-92F7-2E9FA3E487D4}" srcOrd="2" destOrd="0" presId="urn:microsoft.com/office/officeart/2008/layout/VerticalCurvedList"/>
    <dgm:cxn modelId="{B8BFBBA7-A109-477F-8DED-C72AEBCBED13}" type="presParOf" srcId="{6EB71EF4-D123-4BCF-92F7-2E9FA3E487D4}" destId="{0EF65C32-1BA6-42C7-89D8-F44E0AEE5066}" srcOrd="0" destOrd="0" presId="urn:microsoft.com/office/officeart/2008/layout/VerticalCurvedList"/>
    <dgm:cxn modelId="{B938C529-FE21-46CF-9D26-1D0FEF1E1B82}" type="presParOf" srcId="{EEEFE9C3-73D4-4762-BD91-8C5C341FD714}" destId="{22B4EE10-ED00-4EC9-AC42-01DDF0648CC5}" srcOrd="3" destOrd="0" presId="urn:microsoft.com/office/officeart/2008/layout/VerticalCurvedList"/>
    <dgm:cxn modelId="{90E24610-3423-49DD-98D4-16FBC2EF1794}" type="presParOf" srcId="{EEEFE9C3-73D4-4762-BD91-8C5C341FD714}" destId="{03DAEC77-1A6C-456C-9976-1D8D1EC68C6B}" srcOrd="4" destOrd="0" presId="urn:microsoft.com/office/officeart/2008/layout/VerticalCurvedList"/>
    <dgm:cxn modelId="{94CEA32D-62A2-45D3-8CA4-E133AFA2CE07}" type="presParOf" srcId="{03DAEC77-1A6C-456C-9976-1D8D1EC68C6B}" destId="{A1717A3C-B146-43EF-BD7D-A9C357180D3D}" srcOrd="0" destOrd="0" presId="urn:microsoft.com/office/officeart/2008/layout/VerticalCurvedList"/>
    <dgm:cxn modelId="{5282DED1-22C7-42E4-965B-6CDB346C804E}" type="presParOf" srcId="{EEEFE9C3-73D4-4762-BD91-8C5C341FD714}" destId="{1486315A-ACF5-4D61-AED9-ECE5DF5A0388}" srcOrd="5" destOrd="0" presId="urn:microsoft.com/office/officeart/2008/layout/VerticalCurvedList"/>
    <dgm:cxn modelId="{653C55C2-A66C-4587-9878-D6768F527BEE}" type="presParOf" srcId="{EEEFE9C3-73D4-4762-BD91-8C5C341FD714}" destId="{7C4A676F-DA09-4ADA-997A-301BC092EB7E}" srcOrd="6" destOrd="0" presId="urn:microsoft.com/office/officeart/2008/layout/VerticalCurvedList"/>
    <dgm:cxn modelId="{CDACB149-A4D3-4D63-9822-D201F0C70A33}" type="presParOf" srcId="{7C4A676F-DA09-4ADA-997A-301BC092EB7E}" destId="{3ABFD835-35D1-428B-82C3-DFFA4D6F3006}" srcOrd="0" destOrd="0" presId="urn:microsoft.com/office/officeart/2008/layout/VerticalCurvedList"/>
    <dgm:cxn modelId="{26709804-2C86-472D-BAA2-1D5DCD91BE4A}" type="presParOf" srcId="{EEEFE9C3-73D4-4762-BD91-8C5C341FD714}" destId="{FA73DC32-DB9D-4AE8-8E7D-3EC74CBD0533}" srcOrd="7" destOrd="0" presId="urn:microsoft.com/office/officeart/2008/layout/VerticalCurvedList"/>
    <dgm:cxn modelId="{65849F8B-6C10-4F1B-82CB-6814F12E6CDF}" type="presParOf" srcId="{EEEFE9C3-73D4-4762-BD91-8C5C341FD714}" destId="{7BCF1C26-B3ED-4EB0-BF9B-8615E921D5EE}" srcOrd="8" destOrd="0" presId="urn:microsoft.com/office/officeart/2008/layout/VerticalCurvedList"/>
    <dgm:cxn modelId="{0290D161-0B33-4FF7-A1C3-A1D52F7EAC8C}" type="presParOf" srcId="{7BCF1C26-B3ED-4EB0-BF9B-8615E921D5EE}" destId="{9F5D1747-617A-42E9-9947-D8001AFD994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8C78ADF-F222-4370-B94A-84B7B56F85E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16BE084-2EE2-4D93-88FD-238A4053B678}">
      <dgm:prSet phldrT="[Text]"/>
      <dgm:spPr>
        <a:solidFill>
          <a:srgbClr val="CB971D"/>
        </a:solidFill>
      </dgm:spPr>
      <dgm:t>
        <a:bodyPr/>
        <a:lstStyle/>
        <a:p>
          <a:r>
            <a:rPr lang="en-US" dirty="0"/>
            <a:t>Matches Intent</a:t>
          </a:r>
        </a:p>
      </dgm:t>
    </dgm:pt>
    <dgm:pt modelId="{9CE3688D-0319-459E-8AED-90777134941A}" type="parTrans" cxnId="{78F8E151-A778-45B1-8321-150684D7583A}">
      <dgm:prSet/>
      <dgm:spPr/>
      <dgm:t>
        <a:bodyPr/>
        <a:lstStyle/>
        <a:p>
          <a:endParaRPr lang="en-US"/>
        </a:p>
      </dgm:t>
    </dgm:pt>
    <dgm:pt modelId="{2CAFE202-42E2-43C9-94D7-D492DF83AABA}" type="sibTrans" cxnId="{78F8E151-A778-45B1-8321-150684D7583A}">
      <dgm:prSet/>
      <dgm:spPr>
        <a:solidFill>
          <a:srgbClr val="AA9381"/>
        </a:solidFill>
      </dgm:spPr>
      <dgm:t>
        <a:bodyPr/>
        <a:lstStyle/>
        <a:p>
          <a:endParaRPr lang="en-US" dirty="0"/>
        </a:p>
      </dgm:t>
    </dgm:pt>
    <dgm:pt modelId="{3F240D32-9654-46D4-BBD6-734F9EF6E1BC}">
      <dgm:prSet/>
      <dgm:spPr>
        <a:solidFill>
          <a:srgbClr val="CB971D"/>
        </a:solidFill>
      </dgm:spPr>
      <dgm:t>
        <a:bodyPr/>
        <a:lstStyle/>
        <a:p>
          <a:r>
            <a:rPr lang="en-US" dirty="0"/>
            <a:t>Encourages Engagement</a:t>
          </a:r>
        </a:p>
      </dgm:t>
    </dgm:pt>
    <dgm:pt modelId="{EC66F9DE-E13A-4E4D-879B-086DE3F08935}" type="parTrans" cxnId="{D95AD416-806B-4778-B4E3-4169858A096C}">
      <dgm:prSet/>
      <dgm:spPr/>
      <dgm:t>
        <a:bodyPr/>
        <a:lstStyle/>
        <a:p>
          <a:endParaRPr lang="en-US"/>
        </a:p>
      </dgm:t>
    </dgm:pt>
    <dgm:pt modelId="{377FA50B-DD2C-4427-B0E6-3E92125D2307}" type="sibTrans" cxnId="{D95AD416-806B-4778-B4E3-4169858A096C}">
      <dgm:prSet/>
      <dgm:spPr>
        <a:solidFill>
          <a:srgbClr val="AA9381"/>
        </a:solidFill>
      </dgm:spPr>
      <dgm:t>
        <a:bodyPr/>
        <a:lstStyle/>
        <a:p>
          <a:endParaRPr lang="en-US"/>
        </a:p>
      </dgm:t>
    </dgm:pt>
    <dgm:pt modelId="{1B9BC18C-EF78-4F6B-84E0-A08C3785AFD0}">
      <dgm:prSet/>
      <dgm:spPr>
        <a:solidFill>
          <a:srgbClr val="CB971D"/>
        </a:solidFill>
      </dgm:spPr>
      <dgm:t>
        <a:bodyPr/>
        <a:lstStyle/>
        <a:p>
          <a:r>
            <a:rPr lang="en-US" dirty="0"/>
            <a:t>Presents Action</a:t>
          </a:r>
        </a:p>
      </dgm:t>
    </dgm:pt>
    <dgm:pt modelId="{83D7901D-8972-4AB2-9390-58178A4A9883}" type="parTrans" cxnId="{8FFAE0FE-151C-405E-87AF-A951CE9382C0}">
      <dgm:prSet/>
      <dgm:spPr/>
      <dgm:t>
        <a:bodyPr/>
        <a:lstStyle/>
        <a:p>
          <a:endParaRPr lang="en-US"/>
        </a:p>
      </dgm:t>
    </dgm:pt>
    <dgm:pt modelId="{3A140BD4-56A5-47DB-BFFD-A4E7B2F58364}" type="sibTrans" cxnId="{8FFAE0FE-151C-405E-87AF-A951CE9382C0}">
      <dgm:prSet/>
      <dgm:spPr/>
      <dgm:t>
        <a:bodyPr/>
        <a:lstStyle/>
        <a:p>
          <a:endParaRPr lang="en-US"/>
        </a:p>
      </dgm:t>
    </dgm:pt>
    <dgm:pt modelId="{A5C78EA8-93A5-4FD8-AEC6-C07D208922AA}">
      <dgm:prSet/>
      <dgm:spPr>
        <a:solidFill>
          <a:srgbClr val="CB971D"/>
        </a:solidFill>
      </dgm:spPr>
      <dgm:t>
        <a:bodyPr/>
        <a:lstStyle/>
        <a:p>
          <a:r>
            <a:rPr lang="en-US" dirty="0"/>
            <a:t>Fulfills Desire</a:t>
          </a:r>
        </a:p>
      </dgm:t>
    </dgm:pt>
    <dgm:pt modelId="{D14483DE-F26E-4AE7-BA76-B585CE2B207B}" type="parTrans" cxnId="{7AAD07AD-0493-4B62-948C-5CCEF06BD3C4}">
      <dgm:prSet/>
      <dgm:spPr/>
      <dgm:t>
        <a:bodyPr/>
        <a:lstStyle/>
        <a:p>
          <a:endParaRPr lang="en-US"/>
        </a:p>
      </dgm:t>
    </dgm:pt>
    <dgm:pt modelId="{D3F13A3E-779D-481E-AD59-2369A1174CE5}" type="sibTrans" cxnId="{7AAD07AD-0493-4B62-948C-5CCEF06BD3C4}">
      <dgm:prSet/>
      <dgm:spPr>
        <a:solidFill>
          <a:srgbClr val="655A52"/>
        </a:solidFill>
      </dgm:spPr>
      <dgm:t>
        <a:bodyPr/>
        <a:lstStyle/>
        <a:p>
          <a:endParaRPr lang="en-US"/>
        </a:p>
      </dgm:t>
    </dgm:pt>
    <dgm:pt modelId="{F3EA2D89-1A8A-4B81-ADCE-4A50B0F4FCF6}" type="pres">
      <dgm:prSet presAssocID="{B8C78ADF-F222-4370-B94A-84B7B56F85EC}" presName="Name0" presStyleCnt="0">
        <dgm:presLayoutVars>
          <dgm:dir/>
          <dgm:resizeHandles val="exact"/>
        </dgm:presLayoutVars>
      </dgm:prSet>
      <dgm:spPr/>
    </dgm:pt>
    <dgm:pt modelId="{54E591C3-B66C-4539-82D2-A3E622B6CABF}" type="pres">
      <dgm:prSet presAssocID="{A16BE084-2EE2-4D93-88FD-238A4053B678}" presName="node" presStyleLbl="node1" presStyleIdx="0" presStyleCnt="4">
        <dgm:presLayoutVars>
          <dgm:bulletEnabled val="1"/>
        </dgm:presLayoutVars>
      </dgm:prSet>
      <dgm:spPr/>
    </dgm:pt>
    <dgm:pt modelId="{B6350D76-79C9-4EC8-AFDD-DB7152C52924}" type="pres">
      <dgm:prSet presAssocID="{2CAFE202-42E2-43C9-94D7-D492DF83AABA}" presName="sibTrans" presStyleLbl="sibTrans2D1" presStyleIdx="0" presStyleCnt="3"/>
      <dgm:spPr/>
    </dgm:pt>
    <dgm:pt modelId="{792E5CBC-D4B9-4EF8-9BD2-44CABCF8D78E}" type="pres">
      <dgm:prSet presAssocID="{2CAFE202-42E2-43C9-94D7-D492DF83AABA}" presName="connectorText" presStyleLbl="sibTrans2D1" presStyleIdx="0" presStyleCnt="3"/>
      <dgm:spPr/>
    </dgm:pt>
    <dgm:pt modelId="{FAE472E6-E00E-4268-B581-C2ACBE638853}" type="pres">
      <dgm:prSet presAssocID="{A5C78EA8-93A5-4FD8-AEC6-C07D208922AA}" presName="node" presStyleLbl="node1" presStyleIdx="1" presStyleCnt="4">
        <dgm:presLayoutVars>
          <dgm:bulletEnabled val="1"/>
        </dgm:presLayoutVars>
      </dgm:prSet>
      <dgm:spPr/>
    </dgm:pt>
    <dgm:pt modelId="{65BBE322-7EC0-4CAE-9D2B-3CF66607AAF4}" type="pres">
      <dgm:prSet presAssocID="{D3F13A3E-779D-481E-AD59-2369A1174CE5}" presName="sibTrans" presStyleLbl="sibTrans2D1" presStyleIdx="1" presStyleCnt="3"/>
      <dgm:spPr/>
    </dgm:pt>
    <dgm:pt modelId="{7E634666-C079-45F7-9EF6-FC10C99C1B54}" type="pres">
      <dgm:prSet presAssocID="{D3F13A3E-779D-481E-AD59-2369A1174CE5}" presName="connectorText" presStyleLbl="sibTrans2D1" presStyleIdx="1" presStyleCnt="3"/>
      <dgm:spPr/>
    </dgm:pt>
    <dgm:pt modelId="{793EB7FF-D1B4-4B31-B9D5-2D9870B73326}" type="pres">
      <dgm:prSet presAssocID="{3F240D32-9654-46D4-BBD6-734F9EF6E1BC}" presName="node" presStyleLbl="node1" presStyleIdx="2" presStyleCnt="4">
        <dgm:presLayoutVars>
          <dgm:bulletEnabled val="1"/>
        </dgm:presLayoutVars>
      </dgm:prSet>
      <dgm:spPr/>
    </dgm:pt>
    <dgm:pt modelId="{86613663-86D8-43FB-991E-C465D1959A51}" type="pres">
      <dgm:prSet presAssocID="{377FA50B-DD2C-4427-B0E6-3E92125D2307}" presName="sibTrans" presStyleLbl="sibTrans2D1" presStyleIdx="2" presStyleCnt="3"/>
      <dgm:spPr/>
    </dgm:pt>
    <dgm:pt modelId="{BC48D2F5-001A-4F06-9F5A-8EBA86796AF8}" type="pres">
      <dgm:prSet presAssocID="{377FA50B-DD2C-4427-B0E6-3E92125D2307}" presName="connectorText" presStyleLbl="sibTrans2D1" presStyleIdx="2" presStyleCnt="3"/>
      <dgm:spPr/>
    </dgm:pt>
    <dgm:pt modelId="{0BE013B0-DB10-4333-8046-4511A6D63340}" type="pres">
      <dgm:prSet presAssocID="{1B9BC18C-EF78-4F6B-84E0-A08C3785AFD0}" presName="node" presStyleLbl="node1" presStyleIdx="3" presStyleCnt="4">
        <dgm:presLayoutVars>
          <dgm:bulletEnabled val="1"/>
        </dgm:presLayoutVars>
      </dgm:prSet>
      <dgm:spPr/>
    </dgm:pt>
  </dgm:ptLst>
  <dgm:cxnLst>
    <dgm:cxn modelId="{D95AD416-806B-4778-B4E3-4169858A096C}" srcId="{B8C78ADF-F222-4370-B94A-84B7B56F85EC}" destId="{3F240D32-9654-46D4-BBD6-734F9EF6E1BC}" srcOrd="2" destOrd="0" parTransId="{EC66F9DE-E13A-4E4D-879B-086DE3F08935}" sibTransId="{377FA50B-DD2C-4427-B0E6-3E92125D2307}"/>
    <dgm:cxn modelId="{4916AC17-0102-4D15-BA4D-C67C5DC19ACB}" type="presOf" srcId="{377FA50B-DD2C-4427-B0E6-3E92125D2307}" destId="{BC48D2F5-001A-4F06-9F5A-8EBA86796AF8}" srcOrd="1" destOrd="0" presId="urn:microsoft.com/office/officeart/2005/8/layout/process1"/>
    <dgm:cxn modelId="{E08D3B1E-E668-4C41-BB40-116403E19017}" type="presOf" srcId="{A5C78EA8-93A5-4FD8-AEC6-C07D208922AA}" destId="{FAE472E6-E00E-4268-B581-C2ACBE638853}" srcOrd="0" destOrd="0" presId="urn:microsoft.com/office/officeart/2005/8/layout/process1"/>
    <dgm:cxn modelId="{ACB5B42A-4B32-428C-BFEE-9B9823DE7B0F}" type="presOf" srcId="{A16BE084-2EE2-4D93-88FD-238A4053B678}" destId="{54E591C3-B66C-4539-82D2-A3E622B6CABF}" srcOrd="0" destOrd="0" presId="urn:microsoft.com/office/officeart/2005/8/layout/process1"/>
    <dgm:cxn modelId="{2F2A7144-339A-4610-BBEC-06F0E621E48C}" type="presOf" srcId="{D3F13A3E-779D-481E-AD59-2369A1174CE5}" destId="{65BBE322-7EC0-4CAE-9D2B-3CF66607AAF4}" srcOrd="0" destOrd="0" presId="urn:microsoft.com/office/officeart/2005/8/layout/process1"/>
    <dgm:cxn modelId="{BD651D48-07D5-4E25-A56C-104E6D01BD7C}" type="presOf" srcId="{1B9BC18C-EF78-4F6B-84E0-A08C3785AFD0}" destId="{0BE013B0-DB10-4333-8046-4511A6D63340}" srcOrd="0" destOrd="0" presId="urn:microsoft.com/office/officeart/2005/8/layout/process1"/>
    <dgm:cxn modelId="{0150B96A-1E4D-4512-B154-04AA43C18CB7}" type="presOf" srcId="{B8C78ADF-F222-4370-B94A-84B7B56F85EC}" destId="{F3EA2D89-1A8A-4B81-ADCE-4A50B0F4FCF6}" srcOrd="0" destOrd="0" presId="urn:microsoft.com/office/officeart/2005/8/layout/process1"/>
    <dgm:cxn modelId="{1F8D2D4E-A831-4983-86AE-6467925B7BF3}" type="presOf" srcId="{2CAFE202-42E2-43C9-94D7-D492DF83AABA}" destId="{792E5CBC-D4B9-4EF8-9BD2-44CABCF8D78E}" srcOrd="1" destOrd="0" presId="urn:microsoft.com/office/officeart/2005/8/layout/process1"/>
    <dgm:cxn modelId="{78F8E151-A778-45B1-8321-150684D7583A}" srcId="{B8C78ADF-F222-4370-B94A-84B7B56F85EC}" destId="{A16BE084-2EE2-4D93-88FD-238A4053B678}" srcOrd="0" destOrd="0" parTransId="{9CE3688D-0319-459E-8AED-90777134941A}" sibTransId="{2CAFE202-42E2-43C9-94D7-D492DF83AABA}"/>
    <dgm:cxn modelId="{EAD54D8A-C56C-4E02-BC43-B7900FF384C2}" type="presOf" srcId="{377FA50B-DD2C-4427-B0E6-3E92125D2307}" destId="{86613663-86D8-43FB-991E-C465D1959A51}" srcOrd="0" destOrd="0" presId="urn:microsoft.com/office/officeart/2005/8/layout/process1"/>
    <dgm:cxn modelId="{34E992AA-1991-4722-B8B9-41E78F9D3F44}" type="presOf" srcId="{3F240D32-9654-46D4-BBD6-734F9EF6E1BC}" destId="{793EB7FF-D1B4-4B31-B9D5-2D9870B73326}" srcOrd="0" destOrd="0" presId="urn:microsoft.com/office/officeart/2005/8/layout/process1"/>
    <dgm:cxn modelId="{7AAD07AD-0493-4B62-948C-5CCEF06BD3C4}" srcId="{B8C78ADF-F222-4370-B94A-84B7B56F85EC}" destId="{A5C78EA8-93A5-4FD8-AEC6-C07D208922AA}" srcOrd="1" destOrd="0" parTransId="{D14483DE-F26E-4AE7-BA76-B585CE2B207B}" sibTransId="{D3F13A3E-779D-481E-AD59-2369A1174CE5}"/>
    <dgm:cxn modelId="{622753E2-5FF7-4DC3-8147-30414F53A67A}" type="presOf" srcId="{2CAFE202-42E2-43C9-94D7-D492DF83AABA}" destId="{B6350D76-79C9-4EC8-AFDD-DB7152C52924}" srcOrd="0" destOrd="0" presId="urn:microsoft.com/office/officeart/2005/8/layout/process1"/>
    <dgm:cxn modelId="{B554A5EE-1314-4F56-8E59-09C81788573F}" type="presOf" srcId="{D3F13A3E-779D-481E-AD59-2369A1174CE5}" destId="{7E634666-C079-45F7-9EF6-FC10C99C1B54}" srcOrd="1" destOrd="0" presId="urn:microsoft.com/office/officeart/2005/8/layout/process1"/>
    <dgm:cxn modelId="{8FFAE0FE-151C-405E-87AF-A951CE9382C0}" srcId="{B8C78ADF-F222-4370-B94A-84B7B56F85EC}" destId="{1B9BC18C-EF78-4F6B-84E0-A08C3785AFD0}" srcOrd="3" destOrd="0" parTransId="{83D7901D-8972-4AB2-9390-58178A4A9883}" sibTransId="{3A140BD4-56A5-47DB-BFFD-A4E7B2F58364}"/>
    <dgm:cxn modelId="{6089F62B-60E9-4D89-AB38-7AFBD1AD93BC}" type="presParOf" srcId="{F3EA2D89-1A8A-4B81-ADCE-4A50B0F4FCF6}" destId="{54E591C3-B66C-4539-82D2-A3E622B6CABF}" srcOrd="0" destOrd="0" presId="urn:microsoft.com/office/officeart/2005/8/layout/process1"/>
    <dgm:cxn modelId="{FEC16D49-2435-4152-9AF3-314F0EAB004A}" type="presParOf" srcId="{F3EA2D89-1A8A-4B81-ADCE-4A50B0F4FCF6}" destId="{B6350D76-79C9-4EC8-AFDD-DB7152C52924}" srcOrd="1" destOrd="0" presId="urn:microsoft.com/office/officeart/2005/8/layout/process1"/>
    <dgm:cxn modelId="{935CA685-46B0-4BE6-816E-B09805C7F691}" type="presParOf" srcId="{B6350D76-79C9-4EC8-AFDD-DB7152C52924}" destId="{792E5CBC-D4B9-4EF8-9BD2-44CABCF8D78E}" srcOrd="0" destOrd="0" presId="urn:microsoft.com/office/officeart/2005/8/layout/process1"/>
    <dgm:cxn modelId="{4CDA5AA0-EACB-4FB9-BE8A-53DA6B412794}" type="presParOf" srcId="{F3EA2D89-1A8A-4B81-ADCE-4A50B0F4FCF6}" destId="{FAE472E6-E00E-4268-B581-C2ACBE638853}" srcOrd="2" destOrd="0" presId="urn:microsoft.com/office/officeart/2005/8/layout/process1"/>
    <dgm:cxn modelId="{E587B599-7BF6-44CC-8962-83147B6AD55C}" type="presParOf" srcId="{F3EA2D89-1A8A-4B81-ADCE-4A50B0F4FCF6}" destId="{65BBE322-7EC0-4CAE-9D2B-3CF66607AAF4}" srcOrd="3" destOrd="0" presId="urn:microsoft.com/office/officeart/2005/8/layout/process1"/>
    <dgm:cxn modelId="{057E8E35-2569-4DB6-AF67-235F9FB65103}" type="presParOf" srcId="{65BBE322-7EC0-4CAE-9D2B-3CF66607AAF4}" destId="{7E634666-C079-45F7-9EF6-FC10C99C1B54}" srcOrd="0" destOrd="0" presId="urn:microsoft.com/office/officeart/2005/8/layout/process1"/>
    <dgm:cxn modelId="{ED22D02B-E7E6-4BAB-92D8-D4890487750D}" type="presParOf" srcId="{F3EA2D89-1A8A-4B81-ADCE-4A50B0F4FCF6}" destId="{793EB7FF-D1B4-4B31-B9D5-2D9870B73326}" srcOrd="4" destOrd="0" presId="urn:microsoft.com/office/officeart/2005/8/layout/process1"/>
    <dgm:cxn modelId="{D3C0DFCD-47FB-4A00-94CF-C929CFB0FBA2}" type="presParOf" srcId="{F3EA2D89-1A8A-4B81-ADCE-4A50B0F4FCF6}" destId="{86613663-86D8-43FB-991E-C465D1959A51}" srcOrd="5" destOrd="0" presId="urn:microsoft.com/office/officeart/2005/8/layout/process1"/>
    <dgm:cxn modelId="{0BB60990-C4F5-4A23-A867-07D5ACF73F3C}" type="presParOf" srcId="{86613663-86D8-43FB-991E-C465D1959A51}" destId="{BC48D2F5-001A-4F06-9F5A-8EBA86796AF8}" srcOrd="0" destOrd="0" presId="urn:microsoft.com/office/officeart/2005/8/layout/process1"/>
    <dgm:cxn modelId="{E683BC97-6407-46C0-A3AA-035133262FEC}" type="presParOf" srcId="{F3EA2D89-1A8A-4B81-ADCE-4A50B0F4FCF6}" destId="{0BE013B0-DB10-4333-8046-4511A6D6334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8E7EEE5-E5E4-4F5D-ACC0-DDBE06FA1F4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239737-5A1C-409D-A107-E3E78673814B}">
      <dgm:prSet phldrT="[Text]"/>
      <dgm:spPr/>
      <dgm:t>
        <a:bodyPr/>
        <a:lstStyle/>
        <a:p>
          <a:r>
            <a:rPr lang="en-US" b="1" dirty="0"/>
            <a:t>Easy</a:t>
          </a:r>
          <a:r>
            <a:rPr lang="en-US" dirty="0"/>
            <a:t> to navigate</a:t>
          </a:r>
        </a:p>
      </dgm:t>
    </dgm:pt>
    <dgm:pt modelId="{92D11693-B19A-4816-B97B-C35BECD08E75}" type="parTrans" cxnId="{2D58158E-E238-4428-9FF4-93E0FC4FAB64}">
      <dgm:prSet/>
      <dgm:spPr/>
      <dgm:t>
        <a:bodyPr/>
        <a:lstStyle/>
        <a:p>
          <a:endParaRPr lang="en-US"/>
        </a:p>
      </dgm:t>
    </dgm:pt>
    <dgm:pt modelId="{61F03441-D127-4B8F-BCA5-7F76CA13EAD8}" type="sibTrans" cxnId="{2D58158E-E238-4428-9FF4-93E0FC4FAB64}">
      <dgm:prSet/>
      <dgm:spPr/>
      <dgm:t>
        <a:bodyPr/>
        <a:lstStyle/>
        <a:p>
          <a:endParaRPr lang="en-US"/>
        </a:p>
      </dgm:t>
    </dgm:pt>
    <dgm:pt modelId="{7875CB7D-EB08-4326-87FA-4D6A33C6BAD5}">
      <dgm:prSet/>
      <dgm:spPr/>
      <dgm:t>
        <a:bodyPr/>
        <a:lstStyle/>
        <a:p>
          <a:r>
            <a:rPr lang="en-US" b="1" dirty="0"/>
            <a:t>Clear</a:t>
          </a:r>
          <a:r>
            <a:rPr lang="en-US" dirty="0"/>
            <a:t> calls to action</a:t>
          </a:r>
        </a:p>
      </dgm:t>
    </dgm:pt>
    <dgm:pt modelId="{076EB10B-0774-4DDE-8C40-C160C1C852BF}" type="parTrans" cxnId="{3A18F841-2FC3-4BD8-8B4C-FA71C9B22291}">
      <dgm:prSet/>
      <dgm:spPr/>
      <dgm:t>
        <a:bodyPr/>
        <a:lstStyle/>
        <a:p>
          <a:endParaRPr lang="en-US"/>
        </a:p>
      </dgm:t>
    </dgm:pt>
    <dgm:pt modelId="{0E5AB827-96F1-49D8-BA5A-F32F554855E0}" type="sibTrans" cxnId="{3A18F841-2FC3-4BD8-8B4C-FA71C9B22291}">
      <dgm:prSet/>
      <dgm:spPr/>
      <dgm:t>
        <a:bodyPr/>
        <a:lstStyle/>
        <a:p>
          <a:endParaRPr lang="en-US"/>
        </a:p>
      </dgm:t>
    </dgm:pt>
    <dgm:pt modelId="{90AB6E29-F3A2-4DBD-B5D5-9280471ACCF0}">
      <dgm:prSet/>
      <dgm:spPr/>
      <dgm:t>
        <a:bodyPr/>
        <a:lstStyle/>
        <a:p>
          <a:r>
            <a:rPr lang="en-US" b="1"/>
            <a:t>Simplified</a:t>
          </a:r>
          <a:r>
            <a:rPr lang="en-US"/>
            <a:t> contact options</a:t>
          </a:r>
          <a:endParaRPr lang="en-US" dirty="0"/>
        </a:p>
      </dgm:t>
    </dgm:pt>
    <dgm:pt modelId="{3DCEC912-B037-41EC-BEAC-D478CB88FD67}" type="parTrans" cxnId="{294CBAFA-B46B-4AE1-BD54-2646807C01C9}">
      <dgm:prSet/>
      <dgm:spPr/>
      <dgm:t>
        <a:bodyPr/>
        <a:lstStyle/>
        <a:p>
          <a:endParaRPr lang="en-US"/>
        </a:p>
      </dgm:t>
    </dgm:pt>
    <dgm:pt modelId="{CC2C582E-F634-4D65-8BE6-3CBAE6E33274}" type="sibTrans" cxnId="{294CBAFA-B46B-4AE1-BD54-2646807C01C9}">
      <dgm:prSet/>
      <dgm:spPr/>
      <dgm:t>
        <a:bodyPr/>
        <a:lstStyle/>
        <a:p>
          <a:endParaRPr lang="en-US"/>
        </a:p>
      </dgm:t>
    </dgm:pt>
    <dgm:pt modelId="{6C44FBDF-D7B6-47B0-8BD1-EC1199592EC3}">
      <dgm:prSet/>
      <dgm:spPr/>
      <dgm:t>
        <a:bodyPr/>
        <a:lstStyle/>
        <a:p>
          <a:r>
            <a:rPr lang="en-US" b="1" dirty="0"/>
            <a:t>Minimum</a:t>
          </a:r>
          <a:r>
            <a:rPr lang="en-US" dirty="0"/>
            <a:t> shopping hindrances</a:t>
          </a:r>
        </a:p>
      </dgm:t>
    </dgm:pt>
    <dgm:pt modelId="{745AE705-B02D-4939-AE0C-DD3E049F3CF6}" type="parTrans" cxnId="{E4F71EE2-C88E-42AE-9E4A-540EAC4A308D}">
      <dgm:prSet/>
      <dgm:spPr/>
      <dgm:t>
        <a:bodyPr/>
        <a:lstStyle/>
        <a:p>
          <a:endParaRPr lang="en-US"/>
        </a:p>
      </dgm:t>
    </dgm:pt>
    <dgm:pt modelId="{528161E6-291D-44E1-8378-D967DE45978A}" type="sibTrans" cxnId="{E4F71EE2-C88E-42AE-9E4A-540EAC4A308D}">
      <dgm:prSet/>
      <dgm:spPr/>
      <dgm:t>
        <a:bodyPr/>
        <a:lstStyle/>
        <a:p>
          <a:endParaRPr lang="en-US"/>
        </a:p>
      </dgm:t>
    </dgm:pt>
    <dgm:pt modelId="{50CB2B0B-745D-44EF-9170-03312A2B1159}" type="pres">
      <dgm:prSet presAssocID="{C8E7EEE5-E5E4-4F5D-ACC0-DDBE06FA1F46}" presName="linearFlow" presStyleCnt="0">
        <dgm:presLayoutVars>
          <dgm:dir/>
          <dgm:resizeHandles val="exact"/>
        </dgm:presLayoutVars>
      </dgm:prSet>
      <dgm:spPr/>
    </dgm:pt>
    <dgm:pt modelId="{2DEEABA2-41DD-4AA0-AD83-E02199D11968}" type="pres">
      <dgm:prSet presAssocID="{2B239737-5A1C-409D-A107-E3E78673814B}" presName="composite" presStyleCnt="0"/>
      <dgm:spPr/>
    </dgm:pt>
    <dgm:pt modelId="{61D1C42B-4EF1-44C5-8022-328EA470E547}" type="pres">
      <dgm:prSet presAssocID="{2B239737-5A1C-409D-A107-E3E78673814B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FA28CB7-A84E-4515-ADEE-787DC53F7F4A}" type="pres">
      <dgm:prSet presAssocID="{2B239737-5A1C-409D-A107-E3E78673814B}" presName="txShp" presStyleLbl="node1" presStyleIdx="0" presStyleCnt="4">
        <dgm:presLayoutVars>
          <dgm:bulletEnabled val="1"/>
        </dgm:presLayoutVars>
      </dgm:prSet>
      <dgm:spPr/>
    </dgm:pt>
    <dgm:pt modelId="{74A00D69-1BE9-4282-9EF1-6AF5EFDC2B2C}" type="pres">
      <dgm:prSet presAssocID="{61F03441-D127-4B8F-BCA5-7F76CA13EAD8}" presName="spacing" presStyleCnt="0"/>
      <dgm:spPr/>
    </dgm:pt>
    <dgm:pt modelId="{16B8258C-7351-413F-B730-186C9512623B}" type="pres">
      <dgm:prSet presAssocID="{7875CB7D-EB08-4326-87FA-4D6A33C6BAD5}" presName="composite" presStyleCnt="0"/>
      <dgm:spPr/>
    </dgm:pt>
    <dgm:pt modelId="{8A65DC63-E6DB-4D32-84D8-94F0AD95BCED}" type="pres">
      <dgm:prSet presAssocID="{7875CB7D-EB08-4326-87FA-4D6A33C6BAD5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ABD438B-9677-4ED9-A3FB-BD82D6EDBF91}" type="pres">
      <dgm:prSet presAssocID="{7875CB7D-EB08-4326-87FA-4D6A33C6BAD5}" presName="txShp" presStyleLbl="node1" presStyleIdx="1" presStyleCnt="4">
        <dgm:presLayoutVars>
          <dgm:bulletEnabled val="1"/>
        </dgm:presLayoutVars>
      </dgm:prSet>
      <dgm:spPr/>
    </dgm:pt>
    <dgm:pt modelId="{62D6CFC0-8993-46ED-BF16-FEFD3D8BFF31}" type="pres">
      <dgm:prSet presAssocID="{0E5AB827-96F1-49D8-BA5A-F32F554855E0}" presName="spacing" presStyleCnt="0"/>
      <dgm:spPr/>
    </dgm:pt>
    <dgm:pt modelId="{F21A901D-F23B-4AE9-B7EA-480557E7E20C}" type="pres">
      <dgm:prSet presAssocID="{90AB6E29-F3A2-4DBD-B5D5-9280471ACCF0}" presName="composite" presStyleCnt="0"/>
      <dgm:spPr/>
    </dgm:pt>
    <dgm:pt modelId="{006DF582-4DCC-43F6-9C89-577AC345ED68}" type="pres">
      <dgm:prSet presAssocID="{90AB6E29-F3A2-4DBD-B5D5-9280471ACCF0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9D0E639-CB09-4CF2-B5A1-ADB438D32FA2}" type="pres">
      <dgm:prSet presAssocID="{90AB6E29-F3A2-4DBD-B5D5-9280471ACCF0}" presName="txShp" presStyleLbl="node1" presStyleIdx="2" presStyleCnt="4">
        <dgm:presLayoutVars>
          <dgm:bulletEnabled val="1"/>
        </dgm:presLayoutVars>
      </dgm:prSet>
      <dgm:spPr/>
    </dgm:pt>
    <dgm:pt modelId="{9A30718B-2C04-44D2-B9CF-8AA2B450F569}" type="pres">
      <dgm:prSet presAssocID="{CC2C582E-F634-4D65-8BE6-3CBAE6E33274}" presName="spacing" presStyleCnt="0"/>
      <dgm:spPr/>
    </dgm:pt>
    <dgm:pt modelId="{C9E90DFA-67C9-4175-B10B-3AC342196BD7}" type="pres">
      <dgm:prSet presAssocID="{6C44FBDF-D7B6-47B0-8BD1-EC1199592EC3}" presName="composite" presStyleCnt="0"/>
      <dgm:spPr/>
    </dgm:pt>
    <dgm:pt modelId="{8C789420-6D0A-4FA1-885E-C86F535E29DA}" type="pres">
      <dgm:prSet presAssocID="{6C44FBDF-D7B6-47B0-8BD1-EC1199592EC3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9A54ECA-84C7-455D-A8B1-20F3EA7AA833}" type="pres">
      <dgm:prSet presAssocID="{6C44FBDF-D7B6-47B0-8BD1-EC1199592EC3}" presName="txShp" presStyleLbl="node1" presStyleIdx="3" presStyleCnt="4">
        <dgm:presLayoutVars>
          <dgm:bulletEnabled val="1"/>
        </dgm:presLayoutVars>
      </dgm:prSet>
      <dgm:spPr/>
    </dgm:pt>
  </dgm:ptLst>
  <dgm:cxnLst>
    <dgm:cxn modelId="{7EFFC739-D751-4BB7-9A2D-12EE0FCD6762}" type="presOf" srcId="{7875CB7D-EB08-4326-87FA-4D6A33C6BAD5}" destId="{EABD438B-9677-4ED9-A3FB-BD82D6EDBF91}" srcOrd="0" destOrd="0" presId="urn:microsoft.com/office/officeart/2005/8/layout/vList3"/>
    <dgm:cxn modelId="{49C7385B-4AEA-4B4C-8D79-C78BE6DF6FAF}" type="presOf" srcId="{90AB6E29-F3A2-4DBD-B5D5-9280471ACCF0}" destId="{A9D0E639-CB09-4CF2-B5A1-ADB438D32FA2}" srcOrd="0" destOrd="0" presId="urn:microsoft.com/office/officeart/2005/8/layout/vList3"/>
    <dgm:cxn modelId="{3A18F841-2FC3-4BD8-8B4C-FA71C9B22291}" srcId="{C8E7EEE5-E5E4-4F5D-ACC0-DDBE06FA1F46}" destId="{7875CB7D-EB08-4326-87FA-4D6A33C6BAD5}" srcOrd="1" destOrd="0" parTransId="{076EB10B-0774-4DDE-8C40-C160C1C852BF}" sibTransId="{0E5AB827-96F1-49D8-BA5A-F32F554855E0}"/>
    <dgm:cxn modelId="{5CB04A7E-7A5D-4292-9524-44B491874A59}" type="presOf" srcId="{C8E7EEE5-E5E4-4F5D-ACC0-DDBE06FA1F46}" destId="{50CB2B0B-745D-44EF-9170-03312A2B1159}" srcOrd="0" destOrd="0" presId="urn:microsoft.com/office/officeart/2005/8/layout/vList3"/>
    <dgm:cxn modelId="{2D58158E-E238-4428-9FF4-93E0FC4FAB64}" srcId="{C8E7EEE5-E5E4-4F5D-ACC0-DDBE06FA1F46}" destId="{2B239737-5A1C-409D-A107-E3E78673814B}" srcOrd="0" destOrd="0" parTransId="{92D11693-B19A-4816-B97B-C35BECD08E75}" sibTransId="{61F03441-D127-4B8F-BCA5-7F76CA13EAD8}"/>
    <dgm:cxn modelId="{13E7DA9C-C634-4E69-9C25-5F96F1A4BC1A}" type="presOf" srcId="{2B239737-5A1C-409D-A107-E3E78673814B}" destId="{6FA28CB7-A84E-4515-ADEE-787DC53F7F4A}" srcOrd="0" destOrd="0" presId="urn:microsoft.com/office/officeart/2005/8/layout/vList3"/>
    <dgm:cxn modelId="{E4F71EE2-C88E-42AE-9E4A-540EAC4A308D}" srcId="{C8E7EEE5-E5E4-4F5D-ACC0-DDBE06FA1F46}" destId="{6C44FBDF-D7B6-47B0-8BD1-EC1199592EC3}" srcOrd="3" destOrd="0" parTransId="{745AE705-B02D-4939-AE0C-DD3E049F3CF6}" sibTransId="{528161E6-291D-44E1-8378-D967DE45978A}"/>
    <dgm:cxn modelId="{B75ACFF3-81DA-4CA1-93BB-6A7226ADFE68}" type="presOf" srcId="{6C44FBDF-D7B6-47B0-8BD1-EC1199592EC3}" destId="{B9A54ECA-84C7-455D-A8B1-20F3EA7AA833}" srcOrd="0" destOrd="0" presId="urn:microsoft.com/office/officeart/2005/8/layout/vList3"/>
    <dgm:cxn modelId="{294CBAFA-B46B-4AE1-BD54-2646807C01C9}" srcId="{C8E7EEE5-E5E4-4F5D-ACC0-DDBE06FA1F46}" destId="{90AB6E29-F3A2-4DBD-B5D5-9280471ACCF0}" srcOrd="2" destOrd="0" parTransId="{3DCEC912-B037-41EC-BEAC-D478CB88FD67}" sibTransId="{CC2C582E-F634-4D65-8BE6-3CBAE6E33274}"/>
    <dgm:cxn modelId="{BC13F320-4539-44D3-BD04-991C74F2F818}" type="presParOf" srcId="{50CB2B0B-745D-44EF-9170-03312A2B1159}" destId="{2DEEABA2-41DD-4AA0-AD83-E02199D11968}" srcOrd="0" destOrd="0" presId="urn:microsoft.com/office/officeart/2005/8/layout/vList3"/>
    <dgm:cxn modelId="{0CFEBBB7-9F94-4FF7-A230-06A7DE3AEFDD}" type="presParOf" srcId="{2DEEABA2-41DD-4AA0-AD83-E02199D11968}" destId="{61D1C42B-4EF1-44C5-8022-328EA470E547}" srcOrd="0" destOrd="0" presId="urn:microsoft.com/office/officeart/2005/8/layout/vList3"/>
    <dgm:cxn modelId="{023C72B6-F2D7-43CD-AE1D-36033B9C2C9E}" type="presParOf" srcId="{2DEEABA2-41DD-4AA0-AD83-E02199D11968}" destId="{6FA28CB7-A84E-4515-ADEE-787DC53F7F4A}" srcOrd="1" destOrd="0" presId="urn:microsoft.com/office/officeart/2005/8/layout/vList3"/>
    <dgm:cxn modelId="{05EFBD78-DB03-4500-8583-2BD7B1E3EACE}" type="presParOf" srcId="{50CB2B0B-745D-44EF-9170-03312A2B1159}" destId="{74A00D69-1BE9-4282-9EF1-6AF5EFDC2B2C}" srcOrd="1" destOrd="0" presId="urn:microsoft.com/office/officeart/2005/8/layout/vList3"/>
    <dgm:cxn modelId="{CDD32A86-4F8A-4C10-AAD4-E59BBDEB4319}" type="presParOf" srcId="{50CB2B0B-745D-44EF-9170-03312A2B1159}" destId="{16B8258C-7351-413F-B730-186C9512623B}" srcOrd="2" destOrd="0" presId="urn:microsoft.com/office/officeart/2005/8/layout/vList3"/>
    <dgm:cxn modelId="{022B7392-F4C4-4DF9-98A2-85D961685146}" type="presParOf" srcId="{16B8258C-7351-413F-B730-186C9512623B}" destId="{8A65DC63-E6DB-4D32-84D8-94F0AD95BCED}" srcOrd="0" destOrd="0" presId="urn:microsoft.com/office/officeart/2005/8/layout/vList3"/>
    <dgm:cxn modelId="{0A1C13CE-A616-42D8-A72A-0E3851A37C13}" type="presParOf" srcId="{16B8258C-7351-413F-B730-186C9512623B}" destId="{EABD438B-9677-4ED9-A3FB-BD82D6EDBF91}" srcOrd="1" destOrd="0" presId="urn:microsoft.com/office/officeart/2005/8/layout/vList3"/>
    <dgm:cxn modelId="{EA5E2582-15A7-45FF-A070-C2D23B666473}" type="presParOf" srcId="{50CB2B0B-745D-44EF-9170-03312A2B1159}" destId="{62D6CFC0-8993-46ED-BF16-FEFD3D8BFF31}" srcOrd="3" destOrd="0" presId="urn:microsoft.com/office/officeart/2005/8/layout/vList3"/>
    <dgm:cxn modelId="{445728BF-B8E1-4C46-B3B1-6CBB8B3388A7}" type="presParOf" srcId="{50CB2B0B-745D-44EF-9170-03312A2B1159}" destId="{F21A901D-F23B-4AE9-B7EA-480557E7E20C}" srcOrd="4" destOrd="0" presId="urn:microsoft.com/office/officeart/2005/8/layout/vList3"/>
    <dgm:cxn modelId="{8B158E49-56E6-4287-AFE9-0597610D62BD}" type="presParOf" srcId="{F21A901D-F23B-4AE9-B7EA-480557E7E20C}" destId="{006DF582-4DCC-43F6-9C89-577AC345ED68}" srcOrd="0" destOrd="0" presId="urn:microsoft.com/office/officeart/2005/8/layout/vList3"/>
    <dgm:cxn modelId="{7A597F11-4FA2-40D4-90DD-BBE61627EE35}" type="presParOf" srcId="{F21A901D-F23B-4AE9-B7EA-480557E7E20C}" destId="{A9D0E639-CB09-4CF2-B5A1-ADB438D32FA2}" srcOrd="1" destOrd="0" presId="urn:microsoft.com/office/officeart/2005/8/layout/vList3"/>
    <dgm:cxn modelId="{6CC927EF-1C14-448D-88A0-9FB6CE6540C1}" type="presParOf" srcId="{50CB2B0B-745D-44EF-9170-03312A2B1159}" destId="{9A30718B-2C04-44D2-B9CF-8AA2B450F569}" srcOrd="5" destOrd="0" presId="urn:microsoft.com/office/officeart/2005/8/layout/vList3"/>
    <dgm:cxn modelId="{4F82FCEC-4DA6-47C3-9FD5-4CF675BC879D}" type="presParOf" srcId="{50CB2B0B-745D-44EF-9170-03312A2B1159}" destId="{C9E90DFA-67C9-4175-B10B-3AC342196BD7}" srcOrd="6" destOrd="0" presId="urn:microsoft.com/office/officeart/2005/8/layout/vList3"/>
    <dgm:cxn modelId="{995DB587-514D-4704-B1CE-48AE85248ACB}" type="presParOf" srcId="{C9E90DFA-67C9-4175-B10B-3AC342196BD7}" destId="{8C789420-6D0A-4FA1-885E-C86F535E29DA}" srcOrd="0" destOrd="0" presId="urn:microsoft.com/office/officeart/2005/8/layout/vList3"/>
    <dgm:cxn modelId="{A0E1F4D1-D302-4BC6-95C8-3558A5D8F129}" type="presParOf" srcId="{C9E90DFA-67C9-4175-B10B-3AC342196BD7}" destId="{B9A54ECA-84C7-455D-A8B1-20F3EA7AA83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8126C2-8276-4CE3-A96A-9FD4DB624EC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265DB0-2F9C-4763-8675-4CDC59AAD506}">
      <dgm:prSet/>
      <dgm:spPr/>
      <dgm:t>
        <a:bodyPr/>
        <a:lstStyle/>
        <a:p>
          <a:r>
            <a:rPr lang="en-US" dirty="0">
              <a:solidFill>
                <a:srgbClr val="8CCD45"/>
              </a:solidFill>
            </a:rPr>
            <a:t>Xenu Link Sleuth</a:t>
          </a:r>
        </a:p>
      </dgm:t>
    </dgm:pt>
    <dgm:pt modelId="{E2856F39-EEDB-4DF5-8F1F-6F4B9BDAFF9B}" type="parTrans" cxnId="{EF9AF57B-F463-4DD3-980F-46577DFD9E7E}">
      <dgm:prSet/>
      <dgm:spPr/>
      <dgm:t>
        <a:bodyPr/>
        <a:lstStyle/>
        <a:p>
          <a:endParaRPr lang="en-US"/>
        </a:p>
      </dgm:t>
    </dgm:pt>
    <dgm:pt modelId="{A09A289D-4E0A-49C5-A530-7D6838AD905B}" type="sibTrans" cxnId="{EF9AF57B-F463-4DD3-980F-46577DFD9E7E}">
      <dgm:prSet/>
      <dgm:spPr/>
      <dgm:t>
        <a:bodyPr/>
        <a:lstStyle/>
        <a:p>
          <a:endParaRPr lang="en-US"/>
        </a:p>
      </dgm:t>
    </dgm:pt>
    <dgm:pt modelId="{193D1A55-33FD-4CA5-88E0-716A6DECDDAD}">
      <dgm:prSet/>
      <dgm:spPr/>
      <dgm:t>
        <a:bodyPr/>
        <a:lstStyle/>
        <a:p>
          <a:r>
            <a:rPr lang="en-US" dirty="0">
              <a:solidFill>
                <a:srgbClr val="E93C2E"/>
              </a:solidFill>
            </a:rPr>
            <a:t>Google Search Console</a:t>
          </a:r>
        </a:p>
      </dgm:t>
    </dgm:pt>
    <dgm:pt modelId="{4FA7BCFE-3880-40DF-A1D9-3DCDF31FC87C}" type="parTrans" cxnId="{AAD673EE-CA01-4C6C-83A9-D0E367C7485D}">
      <dgm:prSet/>
      <dgm:spPr/>
      <dgm:t>
        <a:bodyPr/>
        <a:lstStyle/>
        <a:p>
          <a:endParaRPr lang="en-US"/>
        </a:p>
      </dgm:t>
    </dgm:pt>
    <dgm:pt modelId="{6E878AFD-B45A-4269-B656-2F9EC427C329}" type="sibTrans" cxnId="{AAD673EE-CA01-4C6C-83A9-D0E367C7485D}">
      <dgm:prSet/>
      <dgm:spPr/>
      <dgm:t>
        <a:bodyPr/>
        <a:lstStyle/>
        <a:p>
          <a:endParaRPr lang="en-US"/>
        </a:p>
      </dgm:t>
    </dgm:pt>
    <dgm:pt modelId="{93F40C40-5902-43E6-8707-D35948596DD9}">
      <dgm:prSet/>
      <dgm:spPr/>
      <dgm:t>
        <a:bodyPr/>
        <a:lstStyle/>
        <a:p>
          <a:r>
            <a:rPr lang="en-US" dirty="0">
              <a:solidFill>
                <a:srgbClr val="4EA80F"/>
              </a:solidFill>
            </a:rPr>
            <a:t>Screaming Frog</a:t>
          </a:r>
          <a:endParaRPr lang="en-US" dirty="0">
            <a:solidFill>
              <a:srgbClr val="CE2223"/>
            </a:solidFill>
          </a:endParaRPr>
        </a:p>
      </dgm:t>
    </dgm:pt>
    <dgm:pt modelId="{60238365-4150-4582-9750-F98E87F943FB}" type="parTrans" cxnId="{3F1F27B1-46EE-4AA8-927F-3063F41F9AD2}">
      <dgm:prSet/>
      <dgm:spPr/>
      <dgm:t>
        <a:bodyPr/>
        <a:lstStyle/>
        <a:p>
          <a:endParaRPr lang="en-US"/>
        </a:p>
      </dgm:t>
    </dgm:pt>
    <dgm:pt modelId="{35EB0D31-9D35-4EC5-981C-E7E066F6D730}" type="sibTrans" cxnId="{3F1F27B1-46EE-4AA8-927F-3063F41F9AD2}">
      <dgm:prSet/>
      <dgm:spPr/>
      <dgm:t>
        <a:bodyPr/>
        <a:lstStyle/>
        <a:p>
          <a:endParaRPr lang="en-US"/>
        </a:p>
      </dgm:t>
    </dgm:pt>
    <dgm:pt modelId="{4955347C-75FC-4CFC-A735-0E7D44165490}">
      <dgm:prSet/>
      <dgm:spPr/>
      <dgm:t>
        <a:bodyPr/>
        <a:lstStyle/>
        <a:p>
          <a:r>
            <a:rPr lang="en-US" dirty="0">
              <a:solidFill>
                <a:srgbClr val="4B2615"/>
              </a:solidFill>
            </a:rPr>
            <a:t>Web Developer Toolbar</a:t>
          </a:r>
        </a:p>
      </dgm:t>
    </dgm:pt>
    <dgm:pt modelId="{125450F2-ACB6-431B-A9E4-0EE302C70B1B}" type="parTrans" cxnId="{220AE6FA-FF82-4A99-9C53-069E642C3E2E}">
      <dgm:prSet/>
      <dgm:spPr/>
      <dgm:t>
        <a:bodyPr/>
        <a:lstStyle/>
        <a:p>
          <a:endParaRPr lang="en-US"/>
        </a:p>
      </dgm:t>
    </dgm:pt>
    <dgm:pt modelId="{FD70493E-424B-4D3E-A820-0AD9E7B41D1B}" type="sibTrans" cxnId="{220AE6FA-FF82-4A99-9C53-069E642C3E2E}">
      <dgm:prSet/>
      <dgm:spPr/>
      <dgm:t>
        <a:bodyPr/>
        <a:lstStyle/>
        <a:p>
          <a:endParaRPr lang="en-US"/>
        </a:p>
      </dgm:t>
    </dgm:pt>
    <dgm:pt modelId="{F6337870-E355-48F7-83C1-95A4C84EFB38}">
      <dgm:prSet/>
      <dgm:spPr/>
      <dgm:t>
        <a:bodyPr/>
        <a:lstStyle/>
        <a:p>
          <a:r>
            <a:rPr lang="en-US" dirty="0" err="1">
              <a:solidFill>
                <a:srgbClr val="30A0CE"/>
              </a:solidFill>
            </a:rPr>
            <a:t>Moz</a:t>
          </a:r>
          <a:r>
            <a:rPr lang="en-US" dirty="0">
              <a:solidFill>
                <a:srgbClr val="30A0CE"/>
              </a:solidFill>
            </a:rPr>
            <a:t> Analytics</a:t>
          </a:r>
          <a:endParaRPr lang="en-US" dirty="0">
            <a:solidFill>
              <a:srgbClr val="A92C30"/>
            </a:solidFill>
          </a:endParaRPr>
        </a:p>
      </dgm:t>
    </dgm:pt>
    <dgm:pt modelId="{5A861C53-901F-4491-A07B-89C0FCDA8554}" type="parTrans" cxnId="{2B5BBC44-9453-4B44-9179-D2D7D295C40C}">
      <dgm:prSet/>
      <dgm:spPr/>
      <dgm:t>
        <a:bodyPr/>
        <a:lstStyle/>
        <a:p>
          <a:endParaRPr lang="en-US"/>
        </a:p>
      </dgm:t>
    </dgm:pt>
    <dgm:pt modelId="{CF92D7D1-457F-47EA-AB9F-3EFF9B4A2FA8}" type="sibTrans" cxnId="{2B5BBC44-9453-4B44-9179-D2D7D295C40C}">
      <dgm:prSet/>
      <dgm:spPr/>
      <dgm:t>
        <a:bodyPr/>
        <a:lstStyle/>
        <a:p>
          <a:endParaRPr lang="en-US"/>
        </a:p>
      </dgm:t>
    </dgm:pt>
    <dgm:pt modelId="{F83A305C-FC11-4788-8EAD-5BF7AD874CE5}">
      <dgm:prSet/>
      <dgm:spPr/>
      <dgm:t>
        <a:bodyPr/>
        <a:lstStyle/>
        <a:p>
          <a:r>
            <a:rPr lang="en-US" dirty="0">
              <a:solidFill>
                <a:srgbClr val="006DD4"/>
              </a:solidFill>
            </a:rPr>
            <a:t>Bing Webmaster Tools</a:t>
          </a:r>
        </a:p>
      </dgm:t>
    </dgm:pt>
    <dgm:pt modelId="{61BCCCBA-F143-437A-AA86-4DD6119B04C4}" type="parTrans" cxnId="{4F699917-047B-4E38-A916-B6BD219F25E2}">
      <dgm:prSet/>
      <dgm:spPr/>
      <dgm:t>
        <a:bodyPr/>
        <a:lstStyle/>
        <a:p>
          <a:endParaRPr lang="en-US"/>
        </a:p>
      </dgm:t>
    </dgm:pt>
    <dgm:pt modelId="{41CE3D5F-C654-40FA-B3DF-D4A2808EA49C}" type="sibTrans" cxnId="{4F699917-047B-4E38-A916-B6BD219F25E2}">
      <dgm:prSet/>
      <dgm:spPr/>
      <dgm:t>
        <a:bodyPr/>
        <a:lstStyle/>
        <a:p>
          <a:endParaRPr lang="en-US"/>
        </a:p>
      </dgm:t>
    </dgm:pt>
    <dgm:pt modelId="{77D2B697-5C84-410D-8036-58A4BD53C0EE}">
      <dgm:prSet/>
      <dgm:spPr/>
      <dgm:t>
        <a:bodyPr/>
        <a:lstStyle/>
        <a:p>
          <a:r>
            <a:rPr lang="en-US">
              <a:solidFill>
                <a:srgbClr val="A92C30"/>
              </a:solidFill>
            </a:rPr>
            <a:t>Wayback Machine</a:t>
          </a:r>
          <a:endParaRPr lang="en-US" dirty="0">
            <a:solidFill>
              <a:srgbClr val="30A0CE"/>
            </a:solidFill>
          </a:endParaRPr>
        </a:p>
      </dgm:t>
    </dgm:pt>
    <dgm:pt modelId="{1DA3FF23-1AFA-411E-B4F7-6B323F04D507}" type="parTrans" cxnId="{B59857D9-5FB0-4ADC-BC88-2E35C622373B}">
      <dgm:prSet/>
      <dgm:spPr/>
      <dgm:t>
        <a:bodyPr/>
        <a:lstStyle/>
        <a:p>
          <a:endParaRPr lang="en-US"/>
        </a:p>
      </dgm:t>
    </dgm:pt>
    <dgm:pt modelId="{33184E84-B8C9-488A-AB5A-51172708C0DD}" type="sibTrans" cxnId="{B59857D9-5FB0-4ADC-BC88-2E35C622373B}">
      <dgm:prSet/>
      <dgm:spPr/>
      <dgm:t>
        <a:bodyPr/>
        <a:lstStyle/>
        <a:p>
          <a:endParaRPr lang="en-US"/>
        </a:p>
      </dgm:t>
    </dgm:pt>
    <dgm:pt modelId="{D9E1A962-B94A-42E9-A247-25A41F874133}">
      <dgm:prSet/>
      <dgm:spPr/>
      <dgm:t>
        <a:bodyPr/>
        <a:lstStyle/>
        <a:p>
          <a:r>
            <a:rPr lang="en-US" dirty="0">
              <a:solidFill>
                <a:srgbClr val="F6971D"/>
              </a:solidFill>
            </a:rPr>
            <a:t>Google Analytics</a:t>
          </a:r>
        </a:p>
      </dgm:t>
    </dgm:pt>
    <dgm:pt modelId="{84A9A558-09BA-47E9-97CC-2E5B229D777D}" type="parTrans" cxnId="{291C6F08-3909-4CD6-93BC-159CD572244A}">
      <dgm:prSet/>
      <dgm:spPr/>
      <dgm:t>
        <a:bodyPr/>
        <a:lstStyle/>
        <a:p>
          <a:endParaRPr lang="en-US"/>
        </a:p>
      </dgm:t>
    </dgm:pt>
    <dgm:pt modelId="{12800CDD-8A41-46CB-A952-C1EE7D502FF6}" type="sibTrans" cxnId="{291C6F08-3909-4CD6-93BC-159CD572244A}">
      <dgm:prSet/>
      <dgm:spPr/>
      <dgm:t>
        <a:bodyPr/>
        <a:lstStyle/>
        <a:p>
          <a:endParaRPr lang="en-US"/>
        </a:p>
      </dgm:t>
    </dgm:pt>
    <dgm:pt modelId="{11E27289-8A50-4DB7-B458-4FF4AAA52759}">
      <dgm:prSet/>
      <dgm:spPr/>
      <dgm:t>
        <a:bodyPr/>
        <a:lstStyle/>
        <a:p>
          <a:r>
            <a:rPr lang="en-US" dirty="0">
              <a:solidFill>
                <a:srgbClr val="F05423"/>
              </a:solidFill>
            </a:rPr>
            <a:t>Microsoft IIS</a:t>
          </a:r>
        </a:p>
      </dgm:t>
    </dgm:pt>
    <dgm:pt modelId="{928E6FEC-E720-49B4-A2C4-0E526CD8C129}" type="sibTrans" cxnId="{60FEA81D-7A50-426B-9929-C749AB81912A}">
      <dgm:prSet/>
      <dgm:spPr/>
      <dgm:t>
        <a:bodyPr/>
        <a:lstStyle/>
        <a:p>
          <a:endParaRPr lang="en-US"/>
        </a:p>
      </dgm:t>
    </dgm:pt>
    <dgm:pt modelId="{D3961C69-A545-46B3-8917-FB2CF62B9989}" type="parTrans" cxnId="{60FEA81D-7A50-426B-9929-C749AB81912A}">
      <dgm:prSet/>
      <dgm:spPr/>
      <dgm:t>
        <a:bodyPr/>
        <a:lstStyle/>
        <a:p>
          <a:endParaRPr lang="en-US"/>
        </a:p>
      </dgm:t>
    </dgm:pt>
    <dgm:pt modelId="{050873CF-C9FD-487F-BDC3-775EFBE8F539}" type="pres">
      <dgm:prSet presAssocID="{038126C2-8276-4CE3-A96A-9FD4DB624EC2}" presName="Name0" presStyleCnt="0">
        <dgm:presLayoutVars>
          <dgm:dir/>
          <dgm:resizeHandles val="exact"/>
        </dgm:presLayoutVars>
      </dgm:prSet>
      <dgm:spPr/>
    </dgm:pt>
    <dgm:pt modelId="{F0984D22-58BB-4807-9479-1D03F669172B}" type="pres">
      <dgm:prSet presAssocID="{8F265DB0-2F9C-4763-8675-4CDC59AAD506}" presName="composite" presStyleCnt="0"/>
      <dgm:spPr/>
    </dgm:pt>
    <dgm:pt modelId="{62326C32-E057-4A73-9DAE-6933AC2E6883}" type="pres">
      <dgm:prSet presAssocID="{8F265DB0-2F9C-4763-8675-4CDC59AAD506}" presName="rect1" presStyleLbl="trAlignAcc1" presStyleIdx="0" presStyleCnt="9" custLinFactNeighborX="-16995">
        <dgm:presLayoutVars>
          <dgm:bulletEnabled val="1"/>
        </dgm:presLayoutVars>
      </dgm:prSet>
      <dgm:spPr/>
    </dgm:pt>
    <dgm:pt modelId="{3FC783E2-6C5A-489C-BE15-922DF5F93395}" type="pres">
      <dgm:prSet presAssocID="{8F265DB0-2F9C-4763-8675-4CDC59AAD506}" presName="rect2" presStyleLbl="fgImgPlace1" presStyleIdx="0" presStyleCnt="9" custScaleX="218816" custScaleY="46531" custLinFactX="-32142" custLinFactNeighborX="-100000" custLinFactNeighborY="-1573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130F69B-BCF7-4CCB-9B2F-48EA7D5CC2DB}" type="pres">
      <dgm:prSet presAssocID="{A09A289D-4E0A-49C5-A530-7D6838AD905B}" presName="sibTrans" presStyleCnt="0"/>
      <dgm:spPr/>
    </dgm:pt>
    <dgm:pt modelId="{2F4E76AE-FCFF-437A-8FFF-304402B1664F}" type="pres">
      <dgm:prSet presAssocID="{193D1A55-33FD-4CA5-88E0-716A6DECDDAD}" presName="composite" presStyleCnt="0"/>
      <dgm:spPr/>
    </dgm:pt>
    <dgm:pt modelId="{183A123C-5D76-4A0C-B5B5-E3503992DE41}" type="pres">
      <dgm:prSet presAssocID="{193D1A55-33FD-4CA5-88E0-716A6DECDDAD}" presName="rect1" presStyleLbl="trAlignAcc1" presStyleIdx="1" presStyleCnt="9" custLinFactNeighborX="28906">
        <dgm:presLayoutVars>
          <dgm:bulletEnabled val="1"/>
        </dgm:presLayoutVars>
      </dgm:prSet>
      <dgm:spPr/>
    </dgm:pt>
    <dgm:pt modelId="{68781311-6C17-47FC-AC2A-85166B5B95C5}" type="pres">
      <dgm:prSet presAssocID="{193D1A55-33FD-4CA5-88E0-716A6DECDDAD}" presName="rect2" presStyleLbl="fgImgPlace1" presStyleIdx="1" presStyleCnt="9" custScaleX="218816" custScaleY="46531" custLinFactNeighborX="77693" custLinFactNeighborY="-157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60B9E37-9B3C-44B7-8603-6AE781AE1CA7}" type="pres">
      <dgm:prSet presAssocID="{6E878AFD-B45A-4269-B656-2F9EC427C329}" presName="sibTrans" presStyleCnt="0"/>
      <dgm:spPr/>
    </dgm:pt>
    <dgm:pt modelId="{331D8F4E-143E-41BC-AFBB-DBD484925219}" type="pres">
      <dgm:prSet presAssocID="{11E27289-8A50-4DB7-B458-4FF4AAA52759}" presName="composite" presStyleCnt="0"/>
      <dgm:spPr/>
    </dgm:pt>
    <dgm:pt modelId="{7E056FD2-67CE-4BD2-98A1-637F555CC76A}" type="pres">
      <dgm:prSet presAssocID="{11E27289-8A50-4DB7-B458-4FF4AAA52759}" presName="rect1" presStyleLbl="trAlignAcc1" presStyleIdx="2" presStyleCnt="9" custLinFactNeighborX="-16995">
        <dgm:presLayoutVars>
          <dgm:bulletEnabled val="1"/>
        </dgm:presLayoutVars>
      </dgm:prSet>
      <dgm:spPr/>
    </dgm:pt>
    <dgm:pt modelId="{E6F32386-8810-42D6-AC0E-6789541C824F}" type="pres">
      <dgm:prSet presAssocID="{11E27289-8A50-4DB7-B458-4FF4AAA52759}" presName="rect2" presStyleLbl="fgImgPlace1" presStyleIdx="2" presStyleCnt="9" custScaleX="218816" custScaleY="46531" custLinFactX="-32142" custLinFactNeighborX="-100000" custLinFactNeighborY="-1573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7E28978-899F-42B1-ADA4-8ACD95339884}" type="pres">
      <dgm:prSet presAssocID="{928E6FEC-E720-49B4-A2C4-0E526CD8C129}" presName="sibTrans" presStyleCnt="0"/>
      <dgm:spPr/>
    </dgm:pt>
    <dgm:pt modelId="{1F08149B-13DB-42B0-B95B-F6DF9AF3A719}" type="pres">
      <dgm:prSet presAssocID="{93F40C40-5902-43E6-8707-D35948596DD9}" presName="composite" presStyleCnt="0"/>
      <dgm:spPr/>
    </dgm:pt>
    <dgm:pt modelId="{BB8642BD-B6F6-44E1-9CDB-BC071D088B0D}" type="pres">
      <dgm:prSet presAssocID="{93F40C40-5902-43E6-8707-D35948596DD9}" presName="rect1" presStyleLbl="trAlignAcc1" presStyleIdx="3" presStyleCnt="9" custLinFactNeighborX="28906">
        <dgm:presLayoutVars>
          <dgm:bulletEnabled val="1"/>
        </dgm:presLayoutVars>
      </dgm:prSet>
      <dgm:spPr/>
    </dgm:pt>
    <dgm:pt modelId="{61C6FEAE-1C60-4C1D-B116-6B5861EC6357}" type="pres">
      <dgm:prSet presAssocID="{93F40C40-5902-43E6-8707-D35948596DD9}" presName="rect2" presStyleLbl="fgImgPlace1" presStyleIdx="3" presStyleCnt="9" custScaleX="218816" custScaleY="46531" custLinFactNeighborX="77693" custLinFactNeighborY="-1573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9CCE56A-F0B0-46C8-9DE8-8CEFE26F86BB}" type="pres">
      <dgm:prSet presAssocID="{35EB0D31-9D35-4EC5-981C-E7E066F6D730}" presName="sibTrans" presStyleCnt="0"/>
      <dgm:spPr/>
    </dgm:pt>
    <dgm:pt modelId="{E716E9D7-BDD0-460C-9A81-496089A9FFCC}" type="pres">
      <dgm:prSet presAssocID="{4955347C-75FC-4CFC-A735-0E7D44165490}" presName="composite" presStyleCnt="0"/>
      <dgm:spPr/>
    </dgm:pt>
    <dgm:pt modelId="{119F75EB-13DE-4C31-B83E-54F172FC03FB}" type="pres">
      <dgm:prSet presAssocID="{4955347C-75FC-4CFC-A735-0E7D44165490}" presName="rect1" presStyleLbl="trAlignAcc1" presStyleIdx="4" presStyleCnt="9" custLinFactNeighborX="-16995">
        <dgm:presLayoutVars>
          <dgm:bulletEnabled val="1"/>
        </dgm:presLayoutVars>
      </dgm:prSet>
      <dgm:spPr/>
    </dgm:pt>
    <dgm:pt modelId="{8021AEBD-BC91-4EDA-99E9-D3EDD534E85E}" type="pres">
      <dgm:prSet presAssocID="{4955347C-75FC-4CFC-A735-0E7D44165490}" presName="rect2" presStyleLbl="fgImgPlace1" presStyleIdx="4" presStyleCnt="9" custScaleX="218816" custScaleY="46531" custLinFactX="-32142" custLinFactNeighborX="-100000" custLinFactNeighborY="-1573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2EB53A2F-0866-4E1A-BE64-D06FF6CFA4C6}" type="pres">
      <dgm:prSet presAssocID="{FD70493E-424B-4D3E-A820-0AD9E7B41D1B}" presName="sibTrans" presStyleCnt="0"/>
      <dgm:spPr/>
    </dgm:pt>
    <dgm:pt modelId="{B9A75D76-6746-45A2-A4F1-6F1CEF43E18A}" type="pres">
      <dgm:prSet presAssocID="{F6337870-E355-48F7-83C1-95A4C84EFB38}" presName="composite" presStyleCnt="0"/>
      <dgm:spPr/>
    </dgm:pt>
    <dgm:pt modelId="{4887AEB1-9A46-466C-9E76-06537CCE8C61}" type="pres">
      <dgm:prSet presAssocID="{F6337870-E355-48F7-83C1-95A4C84EFB38}" presName="rect1" presStyleLbl="trAlignAcc1" presStyleIdx="5" presStyleCnt="9" custLinFactNeighborX="28906">
        <dgm:presLayoutVars>
          <dgm:bulletEnabled val="1"/>
        </dgm:presLayoutVars>
      </dgm:prSet>
      <dgm:spPr/>
    </dgm:pt>
    <dgm:pt modelId="{14B58FE0-3D42-4C3C-997E-39E885B36DD9}" type="pres">
      <dgm:prSet presAssocID="{F6337870-E355-48F7-83C1-95A4C84EFB38}" presName="rect2" presStyleLbl="fgImgPlace1" presStyleIdx="5" presStyleCnt="9" custScaleX="218816" custScaleY="46531" custLinFactNeighborX="77693" custLinFactNeighborY="-1573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6A5D2261-B05B-424F-9108-BE5986768CBD}" type="pres">
      <dgm:prSet presAssocID="{CF92D7D1-457F-47EA-AB9F-3EFF9B4A2FA8}" presName="sibTrans" presStyleCnt="0"/>
      <dgm:spPr/>
    </dgm:pt>
    <dgm:pt modelId="{4C10D37C-EA7E-4E10-A01D-4918E3C21FD0}" type="pres">
      <dgm:prSet presAssocID="{F83A305C-FC11-4788-8EAD-5BF7AD874CE5}" presName="composite" presStyleCnt="0"/>
      <dgm:spPr/>
    </dgm:pt>
    <dgm:pt modelId="{9A9031D5-68EA-44C0-9E09-9AC23156DE57}" type="pres">
      <dgm:prSet presAssocID="{F83A305C-FC11-4788-8EAD-5BF7AD874CE5}" presName="rect1" presStyleLbl="trAlignAcc1" presStyleIdx="6" presStyleCnt="9" custLinFactNeighborX="-16995">
        <dgm:presLayoutVars>
          <dgm:bulletEnabled val="1"/>
        </dgm:presLayoutVars>
      </dgm:prSet>
      <dgm:spPr/>
    </dgm:pt>
    <dgm:pt modelId="{B609EDA3-446A-490D-ADE7-27593CF682D7}" type="pres">
      <dgm:prSet presAssocID="{F83A305C-FC11-4788-8EAD-5BF7AD874CE5}" presName="rect2" presStyleLbl="fgImgPlace1" presStyleIdx="6" presStyleCnt="9" custScaleX="218816" custScaleY="46531" custLinFactX="-32142" custLinFactNeighborX="-100000" custLinFactNeighborY="-1573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7C6C8EA1-9245-46A7-8681-726D7D5D3201}" type="pres">
      <dgm:prSet presAssocID="{41CE3D5F-C654-40FA-B3DF-D4A2808EA49C}" presName="sibTrans" presStyleCnt="0"/>
      <dgm:spPr/>
    </dgm:pt>
    <dgm:pt modelId="{0706DE21-A8A5-4943-AF5C-A2C55D0AE5B6}" type="pres">
      <dgm:prSet presAssocID="{77D2B697-5C84-410D-8036-58A4BD53C0EE}" presName="composite" presStyleCnt="0"/>
      <dgm:spPr/>
    </dgm:pt>
    <dgm:pt modelId="{94267837-6694-4C80-A039-519DF4D4305F}" type="pres">
      <dgm:prSet presAssocID="{77D2B697-5C84-410D-8036-58A4BD53C0EE}" presName="rect1" presStyleLbl="trAlignAcc1" presStyleIdx="7" presStyleCnt="9" custLinFactNeighborX="28906">
        <dgm:presLayoutVars>
          <dgm:bulletEnabled val="1"/>
        </dgm:presLayoutVars>
      </dgm:prSet>
      <dgm:spPr/>
    </dgm:pt>
    <dgm:pt modelId="{C9B1CCC9-B146-426D-8875-4D045FD3D19C}" type="pres">
      <dgm:prSet presAssocID="{77D2B697-5C84-410D-8036-58A4BD53C0EE}" presName="rect2" presStyleLbl="fgImgPlace1" presStyleIdx="7" presStyleCnt="9" custScaleX="218816" custScaleY="46531" custLinFactNeighborX="77693" custLinFactNeighborY="-15730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89E2A141-E0E7-40C5-A803-D7098BCB21AA}" type="pres">
      <dgm:prSet presAssocID="{33184E84-B8C9-488A-AB5A-51172708C0DD}" presName="sibTrans" presStyleCnt="0"/>
      <dgm:spPr/>
    </dgm:pt>
    <dgm:pt modelId="{50B28266-EE24-4C81-BCF1-BB8215A0A2EA}" type="pres">
      <dgm:prSet presAssocID="{D9E1A962-B94A-42E9-A247-25A41F874133}" presName="composite" presStyleCnt="0"/>
      <dgm:spPr/>
    </dgm:pt>
    <dgm:pt modelId="{35B10993-7706-4EB5-B0B2-F2421E290B47}" type="pres">
      <dgm:prSet presAssocID="{D9E1A962-B94A-42E9-A247-25A41F874133}" presName="rect1" presStyleLbl="trAlignAcc1" presStyleIdx="8" presStyleCnt="9" custLinFactNeighborX="7158">
        <dgm:presLayoutVars>
          <dgm:bulletEnabled val="1"/>
        </dgm:presLayoutVars>
      </dgm:prSet>
      <dgm:spPr/>
    </dgm:pt>
    <dgm:pt modelId="{736B8560-FA8B-4A33-B4FA-C753C160FC0C}" type="pres">
      <dgm:prSet presAssocID="{D9E1A962-B94A-42E9-A247-25A41F874133}" presName="rect2" presStyleLbl="fgImgPlace1" presStyleIdx="8" presStyleCnt="9" custScaleX="195973" custScaleY="46531" custLinFactNeighborX="-6154" custLinFactNeighborY="-15730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</dgm:ptLst>
  <dgm:cxnLst>
    <dgm:cxn modelId="{291C6F08-3909-4CD6-93BC-159CD572244A}" srcId="{038126C2-8276-4CE3-A96A-9FD4DB624EC2}" destId="{D9E1A962-B94A-42E9-A247-25A41F874133}" srcOrd="8" destOrd="0" parTransId="{84A9A558-09BA-47E9-97CC-2E5B229D777D}" sibTransId="{12800CDD-8A41-46CB-A952-C1EE7D502FF6}"/>
    <dgm:cxn modelId="{4F699917-047B-4E38-A916-B6BD219F25E2}" srcId="{038126C2-8276-4CE3-A96A-9FD4DB624EC2}" destId="{F83A305C-FC11-4788-8EAD-5BF7AD874CE5}" srcOrd="6" destOrd="0" parTransId="{61BCCCBA-F143-437A-AA86-4DD6119B04C4}" sibTransId="{41CE3D5F-C654-40FA-B3DF-D4A2808EA49C}"/>
    <dgm:cxn modelId="{60FEA81D-7A50-426B-9929-C749AB81912A}" srcId="{038126C2-8276-4CE3-A96A-9FD4DB624EC2}" destId="{11E27289-8A50-4DB7-B458-4FF4AAA52759}" srcOrd="2" destOrd="0" parTransId="{D3961C69-A545-46B3-8917-FB2CF62B9989}" sibTransId="{928E6FEC-E720-49B4-A2C4-0E526CD8C129}"/>
    <dgm:cxn modelId="{F3F7F821-4C83-4817-A69C-3982A63B9B83}" type="presOf" srcId="{F6337870-E355-48F7-83C1-95A4C84EFB38}" destId="{4887AEB1-9A46-466C-9E76-06537CCE8C61}" srcOrd="0" destOrd="0" presId="urn:microsoft.com/office/officeart/2008/layout/PictureStrips"/>
    <dgm:cxn modelId="{AD5CC331-8F32-4FA2-BD63-EE9FDA5E5E1C}" type="presOf" srcId="{193D1A55-33FD-4CA5-88E0-716A6DECDDAD}" destId="{183A123C-5D76-4A0C-B5B5-E3503992DE41}" srcOrd="0" destOrd="0" presId="urn:microsoft.com/office/officeart/2008/layout/PictureStrips"/>
    <dgm:cxn modelId="{8F833F5F-58EA-4AA1-93D6-C307AC666C5E}" type="presOf" srcId="{038126C2-8276-4CE3-A96A-9FD4DB624EC2}" destId="{050873CF-C9FD-487F-BDC3-775EFBE8F539}" srcOrd="0" destOrd="0" presId="urn:microsoft.com/office/officeart/2008/layout/PictureStrips"/>
    <dgm:cxn modelId="{22DA2B62-42C5-4BD0-AD98-26D7D272D3CF}" type="presOf" srcId="{4955347C-75FC-4CFC-A735-0E7D44165490}" destId="{119F75EB-13DE-4C31-B83E-54F172FC03FB}" srcOrd="0" destOrd="0" presId="urn:microsoft.com/office/officeart/2008/layout/PictureStrips"/>
    <dgm:cxn modelId="{2B5BBC44-9453-4B44-9179-D2D7D295C40C}" srcId="{038126C2-8276-4CE3-A96A-9FD4DB624EC2}" destId="{F6337870-E355-48F7-83C1-95A4C84EFB38}" srcOrd="5" destOrd="0" parTransId="{5A861C53-901F-4491-A07B-89C0FCDA8554}" sibTransId="{CF92D7D1-457F-47EA-AB9F-3EFF9B4A2FA8}"/>
    <dgm:cxn modelId="{CA0B9A57-D8EB-4263-97C0-4F29E456222B}" type="presOf" srcId="{93F40C40-5902-43E6-8707-D35948596DD9}" destId="{BB8642BD-B6F6-44E1-9CDB-BC071D088B0D}" srcOrd="0" destOrd="0" presId="urn:microsoft.com/office/officeart/2008/layout/PictureStrips"/>
    <dgm:cxn modelId="{EF9AF57B-F463-4DD3-980F-46577DFD9E7E}" srcId="{038126C2-8276-4CE3-A96A-9FD4DB624EC2}" destId="{8F265DB0-2F9C-4763-8675-4CDC59AAD506}" srcOrd="0" destOrd="0" parTransId="{E2856F39-EEDB-4DF5-8F1F-6F4B9BDAFF9B}" sibTransId="{A09A289D-4E0A-49C5-A530-7D6838AD905B}"/>
    <dgm:cxn modelId="{3F1F27B1-46EE-4AA8-927F-3063F41F9AD2}" srcId="{038126C2-8276-4CE3-A96A-9FD4DB624EC2}" destId="{93F40C40-5902-43E6-8707-D35948596DD9}" srcOrd="3" destOrd="0" parTransId="{60238365-4150-4582-9750-F98E87F943FB}" sibTransId="{35EB0D31-9D35-4EC5-981C-E7E066F6D730}"/>
    <dgm:cxn modelId="{1C10B2C0-77EF-411B-AD56-1C3D04B382A6}" type="presOf" srcId="{D9E1A962-B94A-42E9-A247-25A41F874133}" destId="{35B10993-7706-4EB5-B0B2-F2421E290B47}" srcOrd="0" destOrd="0" presId="urn:microsoft.com/office/officeart/2008/layout/PictureStrips"/>
    <dgm:cxn modelId="{142054C5-4783-413A-BFF2-0ED523AA6BA9}" type="presOf" srcId="{8F265DB0-2F9C-4763-8675-4CDC59AAD506}" destId="{62326C32-E057-4A73-9DAE-6933AC2E6883}" srcOrd="0" destOrd="0" presId="urn:microsoft.com/office/officeart/2008/layout/PictureStrips"/>
    <dgm:cxn modelId="{B59857D9-5FB0-4ADC-BC88-2E35C622373B}" srcId="{038126C2-8276-4CE3-A96A-9FD4DB624EC2}" destId="{77D2B697-5C84-410D-8036-58A4BD53C0EE}" srcOrd="7" destOrd="0" parTransId="{1DA3FF23-1AFA-411E-B4F7-6B323F04D507}" sibTransId="{33184E84-B8C9-488A-AB5A-51172708C0DD}"/>
    <dgm:cxn modelId="{CF2447DA-504A-4C95-A81A-BEB6BDA427F5}" type="presOf" srcId="{11E27289-8A50-4DB7-B458-4FF4AAA52759}" destId="{7E056FD2-67CE-4BD2-98A1-637F555CC76A}" srcOrd="0" destOrd="0" presId="urn:microsoft.com/office/officeart/2008/layout/PictureStrips"/>
    <dgm:cxn modelId="{AAD673EE-CA01-4C6C-83A9-D0E367C7485D}" srcId="{038126C2-8276-4CE3-A96A-9FD4DB624EC2}" destId="{193D1A55-33FD-4CA5-88E0-716A6DECDDAD}" srcOrd="1" destOrd="0" parTransId="{4FA7BCFE-3880-40DF-A1D9-3DCDF31FC87C}" sibTransId="{6E878AFD-B45A-4269-B656-2F9EC427C329}"/>
    <dgm:cxn modelId="{F687D2F4-C534-4B07-B88C-B05604D8420A}" type="presOf" srcId="{77D2B697-5C84-410D-8036-58A4BD53C0EE}" destId="{94267837-6694-4C80-A039-519DF4D4305F}" srcOrd="0" destOrd="0" presId="urn:microsoft.com/office/officeart/2008/layout/PictureStrips"/>
    <dgm:cxn modelId="{F6395EF7-12D8-450A-9531-44C7004C0427}" type="presOf" srcId="{F83A305C-FC11-4788-8EAD-5BF7AD874CE5}" destId="{9A9031D5-68EA-44C0-9E09-9AC23156DE57}" srcOrd="0" destOrd="0" presId="urn:microsoft.com/office/officeart/2008/layout/PictureStrips"/>
    <dgm:cxn modelId="{220AE6FA-FF82-4A99-9C53-069E642C3E2E}" srcId="{038126C2-8276-4CE3-A96A-9FD4DB624EC2}" destId="{4955347C-75FC-4CFC-A735-0E7D44165490}" srcOrd="4" destOrd="0" parTransId="{125450F2-ACB6-431B-A9E4-0EE302C70B1B}" sibTransId="{FD70493E-424B-4D3E-A820-0AD9E7B41D1B}"/>
    <dgm:cxn modelId="{F22BD0A4-8E95-405B-8881-4ABEFB8452FC}" type="presParOf" srcId="{050873CF-C9FD-487F-BDC3-775EFBE8F539}" destId="{F0984D22-58BB-4807-9479-1D03F669172B}" srcOrd="0" destOrd="0" presId="urn:microsoft.com/office/officeart/2008/layout/PictureStrips"/>
    <dgm:cxn modelId="{20194A4C-5334-47D4-816B-B5C85570B87E}" type="presParOf" srcId="{F0984D22-58BB-4807-9479-1D03F669172B}" destId="{62326C32-E057-4A73-9DAE-6933AC2E6883}" srcOrd="0" destOrd="0" presId="urn:microsoft.com/office/officeart/2008/layout/PictureStrips"/>
    <dgm:cxn modelId="{194B7777-9995-4E01-A9CE-7495B7C17DDC}" type="presParOf" srcId="{F0984D22-58BB-4807-9479-1D03F669172B}" destId="{3FC783E2-6C5A-489C-BE15-922DF5F93395}" srcOrd="1" destOrd="0" presId="urn:microsoft.com/office/officeart/2008/layout/PictureStrips"/>
    <dgm:cxn modelId="{22F41C3B-C7AD-4AFF-926C-03B15DA08FB7}" type="presParOf" srcId="{050873CF-C9FD-487F-BDC3-775EFBE8F539}" destId="{7130F69B-BCF7-4CCB-9B2F-48EA7D5CC2DB}" srcOrd="1" destOrd="0" presId="urn:microsoft.com/office/officeart/2008/layout/PictureStrips"/>
    <dgm:cxn modelId="{C2090675-6F75-4F1D-AD18-1F7FE6467FD0}" type="presParOf" srcId="{050873CF-C9FD-487F-BDC3-775EFBE8F539}" destId="{2F4E76AE-FCFF-437A-8FFF-304402B1664F}" srcOrd="2" destOrd="0" presId="urn:microsoft.com/office/officeart/2008/layout/PictureStrips"/>
    <dgm:cxn modelId="{5A7FF888-4A3F-4123-808B-1EBBCD69E12E}" type="presParOf" srcId="{2F4E76AE-FCFF-437A-8FFF-304402B1664F}" destId="{183A123C-5D76-4A0C-B5B5-E3503992DE41}" srcOrd="0" destOrd="0" presId="urn:microsoft.com/office/officeart/2008/layout/PictureStrips"/>
    <dgm:cxn modelId="{1C74D08E-0B75-43E5-93A0-649D014A9A0A}" type="presParOf" srcId="{2F4E76AE-FCFF-437A-8FFF-304402B1664F}" destId="{68781311-6C17-47FC-AC2A-85166B5B95C5}" srcOrd="1" destOrd="0" presId="urn:microsoft.com/office/officeart/2008/layout/PictureStrips"/>
    <dgm:cxn modelId="{5439C0A4-29D8-4E65-85BF-254B755DD12D}" type="presParOf" srcId="{050873CF-C9FD-487F-BDC3-775EFBE8F539}" destId="{F60B9E37-9B3C-44B7-8603-6AE781AE1CA7}" srcOrd="3" destOrd="0" presId="urn:microsoft.com/office/officeart/2008/layout/PictureStrips"/>
    <dgm:cxn modelId="{50887509-CB6E-4B7E-93A0-1F6AD84688BB}" type="presParOf" srcId="{050873CF-C9FD-487F-BDC3-775EFBE8F539}" destId="{331D8F4E-143E-41BC-AFBB-DBD484925219}" srcOrd="4" destOrd="0" presId="urn:microsoft.com/office/officeart/2008/layout/PictureStrips"/>
    <dgm:cxn modelId="{C286CC4B-6B5C-45DE-8BF2-6B9581607CFE}" type="presParOf" srcId="{331D8F4E-143E-41BC-AFBB-DBD484925219}" destId="{7E056FD2-67CE-4BD2-98A1-637F555CC76A}" srcOrd="0" destOrd="0" presId="urn:microsoft.com/office/officeart/2008/layout/PictureStrips"/>
    <dgm:cxn modelId="{85F360A0-6914-4037-B44F-E0D817806C2F}" type="presParOf" srcId="{331D8F4E-143E-41BC-AFBB-DBD484925219}" destId="{E6F32386-8810-42D6-AC0E-6789541C824F}" srcOrd="1" destOrd="0" presId="urn:microsoft.com/office/officeart/2008/layout/PictureStrips"/>
    <dgm:cxn modelId="{E922AF13-91C2-42A7-9E7A-35AA5EEBE6B5}" type="presParOf" srcId="{050873CF-C9FD-487F-BDC3-775EFBE8F539}" destId="{97E28978-899F-42B1-ADA4-8ACD95339884}" srcOrd="5" destOrd="0" presId="urn:microsoft.com/office/officeart/2008/layout/PictureStrips"/>
    <dgm:cxn modelId="{8FAAF134-5BAB-48DD-BFBC-89E6B72E4FB1}" type="presParOf" srcId="{050873CF-C9FD-487F-BDC3-775EFBE8F539}" destId="{1F08149B-13DB-42B0-B95B-F6DF9AF3A719}" srcOrd="6" destOrd="0" presId="urn:microsoft.com/office/officeart/2008/layout/PictureStrips"/>
    <dgm:cxn modelId="{A264A8DF-7CD0-4D64-BEA6-E12740ABBE17}" type="presParOf" srcId="{1F08149B-13DB-42B0-B95B-F6DF9AF3A719}" destId="{BB8642BD-B6F6-44E1-9CDB-BC071D088B0D}" srcOrd="0" destOrd="0" presId="urn:microsoft.com/office/officeart/2008/layout/PictureStrips"/>
    <dgm:cxn modelId="{630B9C60-AFDC-4556-806C-75C08CFD938E}" type="presParOf" srcId="{1F08149B-13DB-42B0-B95B-F6DF9AF3A719}" destId="{61C6FEAE-1C60-4C1D-B116-6B5861EC6357}" srcOrd="1" destOrd="0" presId="urn:microsoft.com/office/officeart/2008/layout/PictureStrips"/>
    <dgm:cxn modelId="{C96E4C72-90CB-475A-93F4-EC28879B5203}" type="presParOf" srcId="{050873CF-C9FD-487F-BDC3-775EFBE8F539}" destId="{B9CCE56A-F0B0-46C8-9DE8-8CEFE26F86BB}" srcOrd="7" destOrd="0" presId="urn:microsoft.com/office/officeart/2008/layout/PictureStrips"/>
    <dgm:cxn modelId="{E942526E-FC4D-4820-A3D5-B0BC1FA92B61}" type="presParOf" srcId="{050873CF-C9FD-487F-BDC3-775EFBE8F539}" destId="{E716E9D7-BDD0-460C-9A81-496089A9FFCC}" srcOrd="8" destOrd="0" presId="urn:microsoft.com/office/officeart/2008/layout/PictureStrips"/>
    <dgm:cxn modelId="{9525428E-715F-4617-9BE9-B8B7E9C4EA28}" type="presParOf" srcId="{E716E9D7-BDD0-460C-9A81-496089A9FFCC}" destId="{119F75EB-13DE-4C31-B83E-54F172FC03FB}" srcOrd="0" destOrd="0" presId="urn:microsoft.com/office/officeart/2008/layout/PictureStrips"/>
    <dgm:cxn modelId="{E05ED9D5-18A0-45F7-AC6D-BECF4E4AE24A}" type="presParOf" srcId="{E716E9D7-BDD0-460C-9A81-496089A9FFCC}" destId="{8021AEBD-BC91-4EDA-99E9-D3EDD534E85E}" srcOrd="1" destOrd="0" presId="urn:microsoft.com/office/officeart/2008/layout/PictureStrips"/>
    <dgm:cxn modelId="{7EDE5389-C698-493E-B239-7F4455206E84}" type="presParOf" srcId="{050873CF-C9FD-487F-BDC3-775EFBE8F539}" destId="{2EB53A2F-0866-4E1A-BE64-D06FF6CFA4C6}" srcOrd="9" destOrd="0" presId="urn:microsoft.com/office/officeart/2008/layout/PictureStrips"/>
    <dgm:cxn modelId="{45B80930-C3FC-40EC-ABC2-DD816AF95DC7}" type="presParOf" srcId="{050873CF-C9FD-487F-BDC3-775EFBE8F539}" destId="{B9A75D76-6746-45A2-A4F1-6F1CEF43E18A}" srcOrd="10" destOrd="0" presId="urn:microsoft.com/office/officeart/2008/layout/PictureStrips"/>
    <dgm:cxn modelId="{FF91CA26-B4C7-4F50-B693-6FFE715A3993}" type="presParOf" srcId="{B9A75D76-6746-45A2-A4F1-6F1CEF43E18A}" destId="{4887AEB1-9A46-466C-9E76-06537CCE8C61}" srcOrd="0" destOrd="0" presId="urn:microsoft.com/office/officeart/2008/layout/PictureStrips"/>
    <dgm:cxn modelId="{F81F727C-CA4F-445C-8549-9774566D742A}" type="presParOf" srcId="{B9A75D76-6746-45A2-A4F1-6F1CEF43E18A}" destId="{14B58FE0-3D42-4C3C-997E-39E885B36DD9}" srcOrd="1" destOrd="0" presId="urn:microsoft.com/office/officeart/2008/layout/PictureStrips"/>
    <dgm:cxn modelId="{9FFACAE2-181A-4BA4-8EBC-6F5D15A3F4A7}" type="presParOf" srcId="{050873CF-C9FD-487F-BDC3-775EFBE8F539}" destId="{6A5D2261-B05B-424F-9108-BE5986768CBD}" srcOrd="11" destOrd="0" presId="urn:microsoft.com/office/officeart/2008/layout/PictureStrips"/>
    <dgm:cxn modelId="{7921923C-35A3-41D5-8DF7-9854D342BC34}" type="presParOf" srcId="{050873CF-C9FD-487F-BDC3-775EFBE8F539}" destId="{4C10D37C-EA7E-4E10-A01D-4918E3C21FD0}" srcOrd="12" destOrd="0" presId="urn:microsoft.com/office/officeart/2008/layout/PictureStrips"/>
    <dgm:cxn modelId="{1C52BD82-39F5-40A3-A1FC-8B3B255E3944}" type="presParOf" srcId="{4C10D37C-EA7E-4E10-A01D-4918E3C21FD0}" destId="{9A9031D5-68EA-44C0-9E09-9AC23156DE57}" srcOrd="0" destOrd="0" presId="urn:microsoft.com/office/officeart/2008/layout/PictureStrips"/>
    <dgm:cxn modelId="{FB3102FB-7B12-4A81-8BB2-2C2FF1D1D775}" type="presParOf" srcId="{4C10D37C-EA7E-4E10-A01D-4918E3C21FD0}" destId="{B609EDA3-446A-490D-ADE7-27593CF682D7}" srcOrd="1" destOrd="0" presId="urn:microsoft.com/office/officeart/2008/layout/PictureStrips"/>
    <dgm:cxn modelId="{3DA624CF-8C2E-414C-81F4-5B20220EF591}" type="presParOf" srcId="{050873CF-C9FD-487F-BDC3-775EFBE8F539}" destId="{7C6C8EA1-9245-46A7-8681-726D7D5D3201}" srcOrd="13" destOrd="0" presId="urn:microsoft.com/office/officeart/2008/layout/PictureStrips"/>
    <dgm:cxn modelId="{EC7140B4-2FFA-4286-BC76-9F1A316A96C7}" type="presParOf" srcId="{050873CF-C9FD-487F-BDC3-775EFBE8F539}" destId="{0706DE21-A8A5-4943-AF5C-A2C55D0AE5B6}" srcOrd="14" destOrd="0" presId="urn:microsoft.com/office/officeart/2008/layout/PictureStrips"/>
    <dgm:cxn modelId="{EFE50FD1-812F-4298-BB87-4D5165BDCD46}" type="presParOf" srcId="{0706DE21-A8A5-4943-AF5C-A2C55D0AE5B6}" destId="{94267837-6694-4C80-A039-519DF4D4305F}" srcOrd="0" destOrd="0" presId="urn:microsoft.com/office/officeart/2008/layout/PictureStrips"/>
    <dgm:cxn modelId="{B3FACA36-E1B2-4405-9B4F-236C52655127}" type="presParOf" srcId="{0706DE21-A8A5-4943-AF5C-A2C55D0AE5B6}" destId="{C9B1CCC9-B146-426D-8875-4D045FD3D19C}" srcOrd="1" destOrd="0" presId="urn:microsoft.com/office/officeart/2008/layout/PictureStrips"/>
    <dgm:cxn modelId="{878B4D7B-8C4D-4BA8-9536-F53160C8760C}" type="presParOf" srcId="{050873CF-C9FD-487F-BDC3-775EFBE8F539}" destId="{89E2A141-E0E7-40C5-A803-D7098BCB21AA}" srcOrd="15" destOrd="0" presId="urn:microsoft.com/office/officeart/2008/layout/PictureStrips"/>
    <dgm:cxn modelId="{033FB911-53DB-452F-9377-13AD1E26676F}" type="presParOf" srcId="{050873CF-C9FD-487F-BDC3-775EFBE8F539}" destId="{50B28266-EE24-4C81-BCF1-BB8215A0A2EA}" srcOrd="16" destOrd="0" presId="urn:microsoft.com/office/officeart/2008/layout/PictureStrips"/>
    <dgm:cxn modelId="{6ED2D551-2136-4571-8DDC-05451B610DF3}" type="presParOf" srcId="{50B28266-EE24-4C81-BCF1-BB8215A0A2EA}" destId="{35B10993-7706-4EB5-B0B2-F2421E290B47}" srcOrd="0" destOrd="0" presId="urn:microsoft.com/office/officeart/2008/layout/PictureStrips"/>
    <dgm:cxn modelId="{4DA07E58-07C4-4EF7-8070-6D291599AC71}" type="presParOf" srcId="{50B28266-EE24-4C81-BCF1-BB8215A0A2EA}" destId="{736B8560-FA8B-4A33-B4FA-C753C160FC0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ED02D6-3122-4A06-9AD5-E1725FDE1776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726468-4ACE-45CA-87AE-DE0A48A1E6FE}">
      <dgm:prSet phldrT="[Text]"/>
      <dgm:spPr/>
      <dgm:t>
        <a:bodyPr/>
        <a:lstStyle/>
        <a:p>
          <a:r>
            <a:rPr lang="en-US" dirty="0"/>
            <a:t>To find phrases to insert into content.</a:t>
          </a:r>
        </a:p>
        <a:p>
          <a:endParaRPr lang="en-US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5FED432-8FD7-471D-9948-5A81A1875CE4}" type="parTrans" cxnId="{D03BA6AD-1660-4642-A10B-A607E51989BA}">
      <dgm:prSet/>
      <dgm:spPr/>
      <dgm:t>
        <a:bodyPr/>
        <a:lstStyle/>
        <a:p>
          <a:endParaRPr lang="en-US"/>
        </a:p>
      </dgm:t>
    </dgm:pt>
    <dgm:pt modelId="{0B47084D-1AFC-4B4E-9157-5150544D2AEC}" type="sibTrans" cxnId="{D03BA6AD-1660-4642-A10B-A607E51989BA}">
      <dgm:prSet/>
      <dgm:spPr/>
      <dgm:t>
        <a:bodyPr/>
        <a:lstStyle/>
        <a:p>
          <a:endParaRPr lang="en-US"/>
        </a:p>
      </dgm:t>
    </dgm:pt>
    <dgm:pt modelId="{4864C20C-E006-4745-9A78-ADBD00B973E0}">
      <dgm:prSet phldrT="[Text]"/>
      <dgm:spPr/>
      <dgm:t>
        <a:bodyPr/>
        <a:lstStyle/>
        <a:p>
          <a:r>
            <a:rPr lang="en-US" dirty="0"/>
            <a:t>To better understand searcher </a:t>
          </a:r>
          <a:r>
            <a:rPr lang="en-US" b="1" i="1" dirty="0"/>
            <a:t>interest</a:t>
          </a:r>
          <a:r>
            <a:rPr lang="en-US" dirty="0"/>
            <a:t> in a topic.</a:t>
          </a:r>
        </a:p>
        <a:p>
          <a:r>
            <a:rPr lang="en-US" dirty="0"/>
            <a:t>To better understand searcher </a:t>
          </a:r>
          <a:r>
            <a:rPr lang="en-US" b="1" i="1" dirty="0"/>
            <a:t>intent</a:t>
          </a:r>
          <a:r>
            <a:rPr lang="en-US" dirty="0"/>
            <a:t> for any given phrase.</a:t>
          </a:r>
        </a:p>
      </dgm:t>
    </dgm:pt>
    <dgm:pt modelId="{2518608A-0C30-45D3-9CA8-0677FE52BAFC}" type="parTrans" cxnId="{62773E21-744F-42C5-A1E4-3D363296666A}">
      <dgm:prSet/>
      <dgm:spPr/>
      <dgm:t>
        <a:bodyPr/>
        <a:lstStyle/>
        <a:p>
          <a:endParaRPr lang="en-US"/>
        </a:p>
      </dgm:t>
    </dgm:pt>
    <dgm:pt modelId="{E5684D19-70F9-4594-99FE-4E64A341DD81}" type="sibTrans" cxnId="{62773E21-744F-42C5-A1E4-3D363296666A}">
      <dgm:prSet/>
      <dgm:spPr/>
      <dgm:t>
        <a:bodyPr/>
        <a:lstStyle/>
        <a:p>
          <a:endParaRPr lang="en-US"/>
        </a:p>
      </dgm:t>
    </dgm:pt>
    <dgm:pt modelId="{0AB63317-9265-4C3A-B121-CD3A84672BE7}" type="pres">
      <dgm:prSet presAssocID="{2AED02D6-3122-4A06-9AD5-E1725FDE1776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BF667509-7D18-4466-925D-92EB153D1FB2}" type="pres">
      <dgm:prSet presAssocID="{2AED02D6-3122-4A06-9AD5-E1725FDE1776}" presName="Background" presStyleLbl="bgImgPlace1" presStyleIdx="0" presStyleCnt="1"/>
      <dgm:spPr>
        <a:solidFill>
          <a:schemeClr val="accent4">
            <a:alpha val="23137"/>
          </a:schemeClr>
        </a:solidFill>
      </dgm:spPr>
    </dgm:pt>
    <dgm:pt modelId="{ACC523E1-0795-4D0A-9D58-481CA5143DE9}" type="pres">
      <dgm:prSet presAssocID="{2AED02D6-3122-4A06-9AD5-E1725FDE1776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C9F09442-1BA1-483D-BC40-00F6EE7A759D}" type="pres">
      <dgm:prSet presAssocID="{2AED02D6-3122-4A06-9AD5-E1725FDE1776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F3425EB5-49C2-4C3A-8D5F-74F5BD81133E}" type="pres">
      <dgm:prSet presAssocID="{2AED02D6-3122-4A06-9AD5-E1725FDE1776}" presName="Plus" presStyleLbl="alignNode1" presStyleIdx="0" presStyleCnt="2" custLinFactX="214126" custLinFactNeighborX="300000"/>
      <dgm:spPr>
        <a:solidFill>
          <a:srgbClr val="92D050"/>
        </a:solidFill>
        <a:ln>
          <a:noFill/>
        </a:ln>
      </dgm:spPr>
    </dgm:pt>
    <dgm:pt modelId="{FF6475F2-687D-43D8-B6AD-9354BC47A532}" type="pres">
      <dgm:prSet presAssocID="{2AED02D6-3122-4A06-9AD5-E1725FDE1776}" presName="Minus" presStyleLbl="alignNode1" presStyleIdx="1" presStyleCnt="2" custLinFactX="-217183" custLinFactNeighborX="-300000"/>
      <dgm:spPr>
        <a:solidFill>
          <a:srgbClr val="C00000"/>
        </a:solidFill>
        <a:ln>
          <a:noFill/>
        </a:ln>
      </dgm:spPr>
    </dgm:pt>
    <dgm:pt modelId="{26C660E2-D5BC-4E3D-A77D-9BA6F5B302D9}" type="pres">
      <dgm:prSet presAssocID="{2AED02D6-3122-4A06-9AD5-E1725FDE1776}" presName="Divider" presStyleLbl="parChTrans1D1" presStyleIdx="0" presStyleCnt="1" custLinFactX="-4200000" custLinFactNeighborX="-4247831"/>
      <dgm:spPr>
        <a:ln w="28575">
          <a:solidFill>
            <a:schemeClr val="accent4"/>
          </a:solidFill>
        </a:ln>
      </dgm:spPr>
    </dgm:pt>
  </dgm:ptLst>
  <dgm:cxnLst>
    <dgm:cxn modelId="{98B3AF09-0194-4C7B-9452-98568791FFDA}" type="presOf" srcId="{2AED02D6-3122-4A06-9AD5-E1725FDE1776}" destId="{0AB63317-9265-4C3A-B121-CD3A84672BE7}" srcOrd="0" destOrd="0" presId="urn:microsoft.com/office/officeart/2009/3/layout/PlusandMinus"/>
    <dgm:cxn modelId="{62773E21-744F-42C5-A1E4-3D363296666A}" srcId="{2AED02D6-3122-4A06-9AD5-E1725FDE1776}" destId="{4864C20C-E006-4745-9A78-ADBD00B973E0}" srcOrd="1" destOrd="0" parTransId="{2518608A-0C30-45D3-9CA8-0677FE52BAFC}" sibTransId="{E5684D19-70F9-4594-99FE-4E64A341DD81}"/>
    <dgm:cxn modelId="{89C2D147-DA28-4E1A-9A9E-6AB8CEA893E8}" type="presOf" srcId="{4864C20C-E006-4745-9A78-ADBD00B973E0}" destId="{C9F09442-1BA1-483D-BC40-00F6EE7A759D}" srcOrd="0" destOrd="0" presId="urn:microsoft.com/office/officeart/2009/3/layout/PlusandMinus"/>
    <dgm:cxn modelId="{D03BA6AD-1660-4642-A10B-A607E51989BA}" srcId="{2AED02D6-3122-4A06-9AD5-E1725FDE1776}" destId="{74726468-4ACE-45CA-87AE-DE0A48A1E6FE}" srcOrd="0" destOrd="0" parTransId="{E5FED432-8FD7-471D-9948-5A81A1875CE4}" sibTransId="{0B47084D-1AFC-4B4E-9157-5150544D2AEC}"/>
    <dgm:cxn modelId="{AC17EFE8-0BBA-4860-81FA-7823574D4993}" type="presOf" srcId="{74726468-4ACE-45CA-87AE-DE0A48A1E6FE}" destId="{ACC523E1-0795-4D0A-9D58-481CA5143DE9}" srcOrd="0" destOrd="0" presId="urn:microsoft.com/office/officeart/2009/3/layout/PlusandMinus"/>
    <dgm:cxn modelId="{A7502381-0A6F-4F5F-9E81-D8F15344300E}" type="presParOf" srcId="{0AB63317-9265-4C3A-B121-CD3A84672BE7}" destId="{BF667509-7D18-4466-925D-92EB153D1FB2}" srcOrd="0" destOrd="0" presId="urn:microsoft.com/office/officeart/2009/3/layout/PlusandMinus"/>
    <dgm:cxn modelId="{092A5F65-8839-402D-8B8D-0AD39B6B9AF2}" type="presParOf" srcId="{0AB63317-9265-4C3A-B121-CD3A84672BE7}" destId="{ACC523E1-0795-4D0A-9D58-481CA5143DE9}" srcOrd="1" destOrd="0" presId="urn:microsoft.com/office/officeart/2009/3/layout/PlusandMinus"/>
    <dgm:cxn modelId="{DC987AD7-ECB5-494B-8E80-95BE21D72516}" type="presParOf" srcId="{0AB63317-9265-4C3A-B121-CD3A84672BE7}" destId="{C9F09442-1BA1-483D-BC40-00F6EE7A759D}" srcOrd="2" destOrd="0" presId="urn:microsoft.com/office/officeart/2009/3/layout/PlusandMinus"/>
    <dgm:cxn modelId="{AE45991C-ADFD-4087-BC82-02A1338F24AA}" type="presParOf" srcId="{0AB63317-9265-4C3A-B121-CD3A84672BE7}" destId="{F3425EB5-49C2-4C3A-8D5F-74F5BD81133E}" srcOrd="3" destOrd="0" presId="urn:microsoft.com/office/officeart/2009/3/layout/PlusandMinus"/>
    <dgm:cxn modelId="{2ABFA43A-2AD5-4A06-91EE-838B4174B849}" type="presParOf" srcId="{0AB63317-9265-4C3A-B121-CD3A84672BE7}" destId="{FF6475F2-687D-43D8-B6AD-9354BC47A532}" srcOrd="4" destOrd="0" presId="urn:microsoft.com/office/officeart/2009/3/layout/PlusandMinus"/>
    <dgm:cxn modelId="{326058F9-91A0-4B31-83CC-95426A7AFB76}" type="presParOf" srcId="{0AB63317-9265-4C3A-B121-CD3A84672BE7}" destId="{26C660E2-D5BC-4E3D-A77D-9BA6F5B302D9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ED02D6-3122-4A06-9AD5-E1725FDE1776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726468-4ACE-45CA-87AE-DE0A48A1E6F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To make sure targeted phrases are represented in your content.</a:t>
          </a:r>
        </a:p>
        <a:p>
          <a:endParaRPr lang="en-US" dirty="0">
            <a:solidFill>
              <a:schemeClr val="tx1"/>
            </a:solidFill>
          </a:endParaRPr>
        </a:p>
      </dgm:t>
    </dgm:pt>
    <dgm:pt modelId="{E5FED432-8FD7-471D-9948-5A81A1875CE4}" type="parTrans" cxnId="{D03BA6AD-1660-4642-A10B-A607E51989BA}">
      <dgm:prSet/>
      <dgm:spPr/>
      <dgm:t>
        <a:bodyPr/>
        <a:lstStyle/>
        <a:p>
          <a:endParaRPr lang="en-US"/>
        </a:p>
      </dgm:t>
    </dgm:pt>
    <dgm:pt modelId="{0B47084D-1AFC-4B4E-9157-5150544D2AEC}" type="sibTrans" cxnId="{D03BA6AD-1660-4642-A10B-A607E51989BA}">
      <dgm:prSet/>
      <dgm:spPr/>
      <dgm:t>
        <a:bodyPr/>
        <a:lstStyle/>
        <a:p>
          <a:endParaRPr lang="en-US"/>
        </a:p>
      </dgm:t>
    </dgm:pt>
    <dgm:pt modelId="{DA5E4A1B-90EA-430A-9232-8579C2707B4E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To write content that represents searcher interest in a topic.</a:t>
          </a:r>
        </a:p>
        <a:p>
          <a:r>
            <a:rPr lang="en-US" dirty="0">
              <a:solidFill>
                <a:schemeClr val="tx1"/>
              </a:solidFill>
            </a:rPr>
            <a:t>Write content that outlines solutions searchers need.</a:t>
          </a:r>
        </a:p>
      </dgm:t>
    </dgm:pt>
    <dgm:pt modelId="{FB4541A3-523E-48A6-9C30-D93C857583F3}" type="parTrans" cxnId="{8C9E1D45-E497-44EE-B5A2-4ECAED00C917}">
      <dgm:prSet/>
      <dgm:spPr/>
      <dgm:t>
        <a:bodyPr/>
        <a:lstStyle/>
        <a:p>
          <a:endParaRPr lang="en-US"/>
        </a:p>
      </dgm:t>
    </dgm:pt>
    <dgm:pt modelId="{BA4A162D-BE3B-4B41-948B-02F8C1645705}" type="sibTrans" cxnId="{8C9E1D45-E497-44EE-B5A2-4ECAED00C917}">
      <dgm:prSet/>
      <dgm:spPr/>
      <dgm:t>
        <a:bodyPr/>
        <a:lstStyle/>
        <a:p>
          <a:endParaRPr lang="en-US"/>
        </a:p>
      </dgm:t>
    </dgm:pt>
    <dgm:pt modelId="{0AB63317-9265-4C3A-B121-CD3A84672BE7}" type="pres">
      <dgm:prSet presAssocID="{2AED02D6-3122-4A06-9AD5-E1725FDE1776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BF667509-7D18-4466-925D-92EB153D1FB2}" type="pres">
      <dgm:prSet presAssocID="{2AED02D6-3122-4A06-9AD5-E1725FDE1776}" presName="Background" presStyleLbl="bgImgPlace1" presStyleIdx="0" presStyleCnt="1"/>
      <dgm:spPr>
        <a:solidFill>
          <a:schemeClr val="accent4">
            <a:alpha val="23137"/>
          </a:schemeClr>
        </a:solidFill>
      </dgm:spPr>
    </dgm:pt>
    <dgm:pt modelId="{ACC523E1-0795-4D0A-9D58-481CA5143DE9}" type="pres">
      <dgm:prSet presAssocID="{2AED02D6-3122-4A06-9AD5-E1725FDE1776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C9F09442-1BA1-483D-BC40-00F6EE7A759D}" type="pres">
      <dgm:prSet presAssocID="{2AED02D6-3122-4A06-9AD5-E1725FDE1776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F3425EB5-49C2-4C3A-8D5F-74F5BD81133E}" type="pres">
      <dgm:prSet presAssocID="{2AED02D6-3122-4A06-9AD5-E1725FDE1776}" presName="Plus" presStyleLbl="alignNode1" presStyleIdx="0" presStyleCnt="2" custLinFactX="214126" custLinFactNeighborX="300000"/>
      <dgm:spPr>
        <a:solidFill>
          <a:srgbClr val="92D050"/>
        </a:solidFill>
        <a:ln>
          <a:noFill/>
        </a:ln>
      </dgm:spPr>
    </dgm:pt>
    <dgm:pt modelId="{FF6475F2-687D-43D8-B6AD-9354BC47A532}" type="pres">
      <dgm:prSet presAssocID="{2AED02D6-3122-4A06-9AD5-E1725FDE1776}" presName="Minus" presStyleLbl="alignNode1" presStyleIdx="1" presStyleCnt="2" custLinFactX="-217183" custLinFactNeighborX="-300000"/>
      <dgm:spPr>
        <a:solidFill>
          <a:srgbClr val="C00000"/>
        </a:solidFill>
        <a:ln>
          <a:noFill/>
        </a:ln>
      </dgm:spPr>
    </dgm:pt>
    <dgm:pt modelId="{26C660E2-D5BC-4E3D-A77D-9BA6F5B302D9}" type="pres">
      <dgm:prSet presAssocID="{2AED02D6-3122-4A06-9AD5-E1725FDE1776}" presName="Divider" presStyleLbl="parChTrans1D1" presStyleIdx="0" presStyleCnt="1" custLinFactX="-4200000" custLinFactNeighborX="-4247831"/>
      <dgm:spPr>
        <a:ln w="28575">
          <a:solidFill>
            <a:schemeClr val="accent4"/>
          </a:solidFill>
        </a:ln>
      </dgm:spPr>
    </dgm:pt>
  </dgm:ptLst>
  <dgm:cxnLst>
    <dgm:cxn modelId="{ECF7FE06-32BB-4507-974D-AC8579BB91E5}" type="presOf" srcId="{2AED02D6-3122-4A06-9AD5-E1725FDE1776}" destId="{0AB63317-9265-4C3A-B121-CD3A84672BE7}" srcOrd="0" destOrd="0" presId="urn:microsoft.com/office/officeart/2009/3/layout/PlusandMinus"/>
    <dgm:cxn modelId="{8C9E1D45-E497-44EE-B5A2-4ECAED00C917}" srcId="{2AED02D6-3122-4A06-9AD5-E1725FDE1776}" destId="{DA5E4A1B-90EA-430A-9232-8579C2707B4E}" srcOrd="1" destOrd="0" parTransId="{FB4541A3-523E-48A6-9C30-D93C857583F3}" sibTransId="{BA4A162D-BE3B-4B41-948B-02F8C1645705}"/>
    <dgm:cxn modelId="{3204286C-D083-4D63-A5E0-A2D9EAE2002B}" type="presOf" srcId="{74726468-4ACE-45CA-87AE-DE0A48A1E6FE}" destId="{ACC523E1-0795-4D0A-9D58-481CA5143DE9}" srcOrd="0" destOrd="0" presId="urn:microsoft.com/office/officeart/2009/3/layout/PlusandMinus"/>
    <dgm:cxn modelId="{D03BA6AD-1660-4642-A10B-A607E51989BA}" srcId="{2AED02D6-3122-4A06-9AD5-E1725FDE1776}" destId="{74726468-4ACE-45CA-87AE-DE0A48A1E6FE}" srcOrd="0" destOrd="0" parTransId="{E5FED432-8FD7-471D-9948-5A81A1875CE4}" sibTransId="{0B47084D-1AFC-4B4E-9157-5150544D2AEC}"/>
    <dgm:cxn modelId="{FFE5C5F1-B52C-4194-A080-2A4376D4D7CC}" type="presOf" srcId="{DA5E4A1B-90EA-430A-9232-8579C2707B4E}" destId="{C9F09442-1BA1-483D-BC40-00F6EE7A759D}" srcOrd="0" destOrd="0" presId="urn:microsoft.com/office/officeart/2009/3/layout/PlusandMinus"/>
    <dgm:cxn modelId="{7B624368-ADAA-414C-A819-1C1A9EB0B725}" type="presParOf" srcId="{0AB63317-9265-4C3A-B121-CD3A84672BE7}" destId="{BF667509-7D18-4466-925D-92EB153D1FB2}" srcOrd="0" destOrd="0" presId="urn:microsoft.com/office/officeart/2009/3/layout/PlusandMinus"/>
    <dgm:cxn modelId="{D8C3935C-9069-4DEF-AF6E-42B0DC28D88E}" type="presParOf" srcId="{0AB63317-9265-4C3A-B121-CD3A84672BE7}" destId="{ACC523E1-0795-4D0A-9D58-481CA5143DE9}" srcOrd="1" destOrd="0" presId="urn:microsoft.com/office/officeart/2009/3/layout/PlusandMinus"/>
    <dgm:cxn modelId="{F2A5B378-3B32-4A05-86B4-0A9BE7517815}" type="presParOf" srcId="{0AB63317-9265-4C3A-B121-CD3A84672BE7}" destId="{C9F09442-1BA1-483D-BC40-00F6EE7A759D}" srcOrd="2" destOrd="0" presId="urn:microsoft.com/office/officeart/2009/3/layout/PlusandMinus"/>
    <dgm:cxn modelId="{EF12183F-F409-4567-BFF1-671A20DF58B9}" type="presParOf" srcId="{0AB63317-9265-4C3A-B121-CD3A84672BE7}" destId="{F3425EB5-49C2-4C3A-8D5F-74F5BD81133E}" srcOrd="3" destOrd="0" presId="urn:microsoft.com/office/officeart/2009/3/layout/PlusandMinus"/>
    <dgm:cxn modelId="{E7E1B850-0E56-4F81-AB26-FE95B8F3E575}" type="presParOf" srcId="{0AB63317-9265-4C3A-B121-CD3A84672BE7}" destId="{FF6475F2-687D-43D8-B6AD-9354BC47A532}" srcOrd="4" destOrd="0" presId="urn:microsoft.com/office/officeart/2009/3/layout/PlusandMinus"/>
    <dgm:cxn modelId="{779CB59A-9DF7-4828-B272-84D1679D3F2C}" type="presParOf" srcId="{0AB63317-9265-4C3A-B121-CD3A84672BE7}" destId="{26C660E2-D5BC-4E3D-A77D-9BA6F5B302D9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E5152D-04A3-4B4B-839F-85DC87ADC1BF}" type="doc">
      <dgm:prSet loTypeId="urn:microsoft.com/office/officeart/2005/8/layout/arrow6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BF7083F-C063-4380-85DE-BA964DC4A2EF}">
      <dgm:prSet phldrT="[Text]"/>
      <dgm:spPr/>
      <dgm:t>
        <a:bodyPr/>
        <a:lstStyle/>
        <a:p>
          <a:r>
            <a:rPr lang="en-US" dirty="0"/>
            <a:t>You Sell</a:t>
          </a:r>
        </a:p>
      </dgm:t>
    </dgm:pt>
    <dgm:pt modelId="{D1374DA3-A3AB-414F-A847-E32CDB167368}" type="parTrans" cxnId="{1FBC45E8-C455-4EA6-B930-E7A120E94BE6}">
      <dgm:prSet/>
      <dgm:spPr/>
      <dgm:t>
        <a:bodyPr/>
        <a:lstStyle/>
        <a:p>
          <a:endParaRPr lang="en-US"/>
        </a:p>
      </dgm:t>
    </dgm:pt>
    <dgm:pt modelId="{A41A456E-E3BA-4DCE-ADD9-E7E98D89A3C0}" type="sibTrans" cxnId="{1FBC45E8-C455-4EA6-B930-E7A120E94BE6}">
      <dgm:prSet/>
      <dgm:spPr/>
      <dgm:t>
        <a:bodyPr/>
        <a:lstStyle/>
        <a:p>
          <a:endParaRPr lang="en-US"/>
        </a:p>
      </dgm:t>
    </dgm:pt>
    <dgm:pt modelId="{97AE6827-234D-4A78-A92B-CD56D2CE9E1E}">
      <dgm:prSet phldrT="[Text]"/>
      <dgm:spPr/>
      <dgm:t>
        <a:bodyPr/>
        <a:lstStyle/>
        <a:p>
          <a:r>
            <a:rPr lang="en-US" dirty="0"/>
            <a:t>Customer Wants</a:t>
          </a:r>
        </a:p>
      </dgm:t>
    </dgm:pt>
    <dgm:pt modelId="{96B51E6C-1113-494B-9061-EBB87F6B1465}" type="parTrans" cxnId="{3099F221-399B-42B2-8181-244C3E3B35E1}">
      <dgm:prSet/>
      <dgm:spPr/>
      <dgm:t>
        <a:bodyPr/>
        <a:lstStyle/>
        <a:p>
          <a:endParaRPr lang="en-US"/>
        </a:p>
      </dgm:t>
    </dgm:pt>
    <dgm:pt modelId="{BD18AF8D-2339-4859-BFA6-A251F7073903}" type="sibTrans" cxnId="{3099F221-399B-42B2-8181-244C3E3B35E1}">
      <dgm:prSet/>
      <dgm:spPr/>
      <dgm:t>
        <a:bodyPr/>
        <a:lstStyle/>
        <a:p>
          <a:endParaRPr lang="en-US"/>
        </a:p>
      </dgm:t>
    </dgm:pt>
    <dgm:pt modelId="{1EC53743-196D-4EF3-848A-4BA49BA6D298}" type="pres">
      <dgm:prSet presAssocID="{90E5152D-04A3-4B4B-839F-85DC87ADC1BF}" presName="compositeShape" presStyleCnt="0">
        <dgm:presLayoutVars>
          <dgm:chMax val="2"/>
          <dgm:dir/>
          <dgm:resizeHandles val="exact"/>
        </dgm:presLayoutVars>
      </dgm:prSet>
      <dgm:spPr/>
    </dgm:pt>
    <dgm:pt modelId="{1E5A1183-1BFC-4B4F-87BF-67AEB1972E50}" type="pres">
      <dgm:prSet presAssocID="{90E5152D-04A3-4B4B-839F-85DC87ADC1BF}" presName="ribbon" presStyleLbl="node1" presStyleIdx="0" presStyleCnt="1"/>
      <dgm:spPr/>
    </dgm:pt>
    <dgm:pt modelId="{022FFA4B-079D-4621-AAB3-1469ED351D30}" type="pres">
      <dgm:prSet presAssocID="{90E5152D-04A3-4B4B-839F-85DC87ADC1BF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6AECCA3D-D518-480A-A348-026DD5171FBC}" type="pres">
      <dgm:prSet presAssocID="{90E5152D-04A3-4B4B-839F-85DC87ADC1BF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099F221-399B-42B2-8181-244C3E3B35E1}" srcId="{90E5152D-04A3-4B4B-839F-85DC87ADC1BF}" destId="{97AE6827-234D-4A78-A92B-CD56D2CE9E1E}" srcOrd="1" destOrd="0" parTransId="{96B51E6C-1113-494B-9061-EBB87F6B1465}" sibTransId="{BD18AF8D-2339-4859-BFA6-A251F7073903}"/>
    <dgm:cxn modelId="{FB898766-710D-45EA-83F2-6777BD6195E6}" type="presOf" srcId="{90E5152D-04A3-4B4B-839F-85DC87ADC1BF}" destId="{1EC53743-196D-4EF3-848A-4BA49BA6D298}" srcOrd="0" destOrd="0" presId="urn:microsoft.com/office/officeart/2005/8/layout/arrow6"/>
    <dgm:cxn modelId="{790BD6A5-3959-4B91-9826-0E4326317699}" type="presOf" srcId="{6BF7083F-C063-4380-85DE-BA964DC4A2EF}" destId="{022FFA4B-079D-4621-AAB3-1469ED351D30}" srcOrd="0" destOrd="0" presId="urn:microsoft.com/office/officeart/2005/8/layout/arrow6"/>
    <dgm:cxn modelId="{3B6AB7C2-5E25-421E-A518-E87884535946}" type="presOf" srcId="{97AE6827-234D-4A78-A92B-CD56D2CE9E1E}" destId="{6AECCA3D-D518-480A-A348-026DD5171FBC}" srcOrd="0" destOrd="0" presId="urn:microsoft.com/office/officeart/2005/8/layout/arrow6"/>
    <dgm:cxn modelId="{1FBC45E8-C455-4EA6-B930-E7A120E94BE6}" srcId="{90E5152D-04A3-4B4B-839F-85DC87ADC1BF}" destId="{6BF7083F-C063-4380-85DE-BA964DC4A2EF}" srcOrd="0" destOrd="0" parTransId="{D1374DA3-A3AB-414F-A847-E32CDB167368}" sibTransId="{A41A456E-E3BA-4DCE-ADD9-E7E98D89A3C0}"/>
    <dgm:cxn modelId="{3E55BED2-7F98-47FB-9612-570DC0D135AE}" type="presParOf" srcId="{1EC53743-196D-4EF3-848A-4BA49BA6D298}" destId="{1E5A1183-1BFC-4B4F-87BF-67AEB1972E50}" srcOrd="0" destOrd="0" presId="urn:microsoft.com/office/officeart/2005/8/layout/arrow6"/>
    <dgm:cxn modelId="{C962C854-EC99-4E74-A07C-FEC35962BEC6}" type="presParOf" srcId="{1EC53743-196D-4EF3-848A-4BA49BA6D298}" destId="{022FFA4B-079D-4621-AAB3-1469ED351D30}" srcOrd="1" destOrd="0" presId="urn:microsoft.com/office/officeart/2005/8/layout/arrow6"/>
    <dgm:cxn modelId="{9F2B601D-022C-4AED-8DFF-8E8748002F30}" type="presParOf" srcId="{1EC53743-196D-4EF3-848A-4BA49BA6D298}" destId="{6AECCA3D-D518-480A-A348-026DD5171FB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DFC26F-3E4C-4453-B3A6-7C027726682A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87E58E9-477B-4306-8010-B27811A35DE2}">
      <dgm:prSet phldrT="[Text]"/>
      <dgm:spPr/>
      <dgm:t>
        <a:bodyPr/>
        <a:lstStyle/>
        <a:p>
          <a:r>
            <a:rPr lang="en-US" dirty="0"/>
            <a:t>1. Topical niche domination</a:t>
          </a:r>
        </a:p>
      </dgm:t>
    </dgm:pt>
    <dgm:pt modelId="{1241F7D3-B1A7-4FE2-BD83-52352094E312}" type="parTrans" cxnId="{55E0D72C-76C4-4165-AB33-E06A9E8FDC97}">
      <dgm:prSet/>
      <dgm:spPr/>
      <dgm:t>
        <a:bodyPr/>
        <a:lstStyle/>
        <a:p>
          <a:endParaRPr lang="en-US"/>
        </a:p>
      </dgm:t>
    </dgm:pt>
    <dgm:pt modelId="{068CFD19-1FFA-4FC4-A9F4-4B5FEFC29E6E}" type="sibTrans" cxnId="{55E0D72C-76C4-4165-AB33-E06A9E8FDC97}">
      <dgm:prSet/>
      <dgm:spPr/>
      <dgm:t>
        <a:bodyPr/>
        <a:lstStyle/>
        <a:p>
          <a:endParaRPr lang="en-US"/>
        </a:p>
      </dgm:t>
    </dgm:pt>
    <dgm:pt modelId="{09B70CC9-6F84-485F-A7BA-CC1ACA0896BB}">
      <dgm:prSet/>
      <dgm:spPr/>
      <dgm:t>
        <a:bodyPr/>
        <a:lstStyle/>
        <a:p>
          <a:r>
            <a:rPr lang="en-US" dirty="0"/>
            <a:t>2. Answering burning questions</a:t>
          </a:r>
        </a:p>
      </dgm:t>
    </dgm:pt>
    <dgm:pt modelId="{22FEF7F8-E875-4B32-A86F-F398BEC85C73}" type="parTrans" cxnId="{0EA10913-050F-48B7-9EEA-CE35142EE515}">
      <dgm:prSet/>
      <dgm:spPr/>
      <dgm:t>
        <a:bodyPr/>
        <a:lstStyle/>
        <a:p>
          <a:endParaRPr lang="en-US"/>
        </a:p>
      </dgm:t>
    </dgm:pt>
    <dgm:pt modelId="{C19D383E-BF15-4091-A64D-42DD058820C1}" type="sibTrans" cxnId="{0EA10913-050F-48B7-9EEA-CE35142EE515}">
      <dgm:prSet/>
      <dgm:spPr/>
      <dgm:t>
        <a:bodyPr/>
        <a:lstStyle/>
        <a:p>
          <a:endParaRPr lang="en-US"/>
        </a:p>
      </dgm:t>
    </dgm:pt>
    <dgm:pt modelId="{921D865C-CDCD-48ED-85B4-022CA15188E0}">
      <dgm:prSet/>
      <dgm:spPr/>
      <dgm:t>
        <a:bodyPr/>
        <a:lstStyle/>
        <a:p>
          <a:r>
            <a:rPr lang="en-US"/>
            <a:t>3. Making existing content more robust</a:t>
          </a:r>
        </a:p>
      </dgm:t>
    </dgm:pt>
    <dgm:pt modelId="{E1CFF6A2-81BA-410A-B361-449A354B900E}" type="parTrans" cxnId="{8E6036ED-C558-4319-8276-7C8B7C027BFC}">
      <dgm:prSet/>
      <dgm:spPr/>
      <dgm:t>
        <a:bodyPr/>
        <a:lstStyle/>
        <a:p>
          <a:endParaRPr lang="en-US"/>
        </a:p>
      </dgm:t>
    </dgm:pt>
    <dgm:pt modelId="{7BB22F42-5BBA-4442-B247-0E23A2032F60}" type="sibTrans" cxnId="{8E6036ED-C558-4319-8276-7C8B7C027BFC}">
      <dgm:prSet/>
      <dgm:spPr/>
      <dgm:t>
        <a:bodyPr/>
        <a:lstStyle/>
        <a:p>
          <a:endParaRPr lang="en-US"/>
        </a:p>
      </dgm:t>
    </dgm:pt>
    <dgm:pt modelId="{CA46EC2F-3A90-4A22-8904-189B9D82B5A5}">
      <dgm:prSet/>
      <dgm:spPr/>
      <dgm:t>
        <a:bodyPr/>
        <a:lstStyle/>
        <a:p>
          <a:r>
            <a:rPr lang="en-US" dirty="0"/>
            <a:t>4. Learning your customers’ “language”</a:t>
          </a:r>
        </a:p>
      </dgm:t>
    </dgm:pt>
    <dgm:pt modelId="{38C77FDB-B78E-4E50-AAB1-7BD3F0B88699}" type="parTrans" cxnId="{AAB96CED-D734-4395-B760-6D14A9A88397}">
      <dgm:prSet/>
      <dgm:spPr/>
      <dgm:t>
        <a:bodyPr/>
        <a:lstStyle/>
        <a:p>
          <a:endParaRPr lang="en-US"/>
        </a:p>
      </dgm:t>
    </dgm:pt>
    <dgm:pt modelId="{7F56D9C3-D171-4EA0-A787-ABEB44248B85}" type="sibTrans" cxnId="{AAB96CED-D734-4395-B760-6D14A9A88397}">
      <dgm:prSet/>
      <dgm:spPr/>
      <dgm:t>
        <a:bodyPr/>
        <a:lstStyle/>
        <a:p>
          <a:endParaRPr lang="en-US"/>
        </a:p>
      </dgm:t>
    </dgm:pt>
    <dgm:pt modelId="{F6510AC4-F122-407E-8859-53084954FB3D}">
      <dgm:prSet/>
      <dgm:spPr/>
      <dgm:t>
        <a:bodyPr/>
        <a:lstStyle/>
        <a:p>
          <a:r>
            <a:rPr lang="en-US" dirty="0"/>
            <a:t>5. Improving your website’s navigation</a:t>
          </a:r>
        </a:p>
      </dgm:t>
    </dgm:pt>
    <dgm:pt modelId="{73A3951B-82BE-44BC-9C35-1FCAB71C6E1A}" type="parTrans" cxnId="{2E0D5557-FFC5-45AF-A450-38479E4DEAB9}">
      <dgm:prSet/>
      <dgm:spPr/>
      <dgm:t>
        <a:bodyPr/>
        <a:lstStyle/>
        <a:p>
          <a:endParaRPr lang="en-US"/>
        </a:p>
      </dgm:t>
    </dgm:pt>
    <dgm:pt modelId="{B555AB53-E6DB-44DD-86E3-5C9A7766523A}" type="sibTrans" cxnId="{2E0D5557-FFC5-45AF-A450-38479E4DEAB9}">
      <dgm:prSet/>
      <dgm:spPr/>
      <dgm:t>
        <a:bodyPr/>
        <a:lstStyle/>
        <a:p>
          <a:endParaRPr lang="en-US"/>
        </a:p>
      </dgm:t>
    </dgm:pt>
    <dgm:pt modelId="{800E2EF9-BB62-4DD5-82AE-2E4AD1E0F926}">
      <dgm:prSet/>
      <dgm:spPr/>
      <dgm:t>
        <a:bodyPr/>
        <a:lstStyle/>
        <a:p>
          <a:r>
            <a:rPr lang="en-US"/>
            <a:t>6. New product or service research</a:t>
          </a:r>
        </a:p>
      </dgm:t>
    </dgm:pt>
    <dgm:pt modelId="{8BCA09B8-6621-434F-8D33-D8F8F0E9EA15}" type="parTrans" cxnId="{6E035465-6EF9-40EE-AD6D-2CA9EC2EDCDA}">
      <dgm:prSet/>
      <dgm:spPr/>
      <dgm:t>
        <a:bodyPr/>
        <a:lstStyle/>
        <a:p>
          <a:endParaRPr lang="en-US"/>
        </a:p>
      </dgm:t>
    </dgm:pt>
    <dgm:pt modelId="{69197F23-1549-4142-B512-D2B3FE1EBA61}" type="sibTrans" cxnId="{6E035465-6EF9-40EE-AD6D-2CA9EC2EDCDA}">
      <dgm:prSet/>
      <dgm:spPr/>
      <dgm:t>
        <a:bodyPr/>
        <a:lstStyle/>
        <a:p>
          <a:endParaRPr lang="en-US"/>
        </a:p>
      </dgm:t>
    </dgm:pt>
    <dgm:pt modelId="{AFE5AAEA-D962-4322-9E40-F10D98FB86CC}">
      <dgm:prSet/>
      <dgm:spPr/>
      <dgm:t>
        <a:bodyPr/>
        <a:lstStyle/>
        <a:p>
          <a:r>
            <a:rPr lang="en-US" dirty="0"/>
            <a:t>7. Finding high-volume opportunities</a:t>
          </a:r>
        </a:p>
      </dgm:t>
    </dgm:pt>
    <dgm:pt modelId="{718458DA-27AA-47E0-873B-813A89DAA3C8}" type="parTrans" cxnId="{097C54D0-7B48-48F8-AF0C-E792225873B1}">
      <dgm:prSet/>
      <dgm:spPr/>
      <dgm:t>
        <a:bodyPr/>
        <a:lstStyle/>
        <a:p>
          <a:endParaRPr lang="en-US"/>
        </a:p>
      </dgm:t>
    </dgm:pt>
    <dgm:pt modelId="{00993CE9-3620-42D4-BEEC-3AAFD98E531E}" type="sibTrans" cxnId="{097C54D0-7B48-48F8-AF0C-E792225873B1}">
      <dgm:prSet/>
      <dgm:spPr/>
      <dgm:t>
        <a:bodyPr/>
        <a:lstStyle/>
        <a:p>
          <a:endParaRPr lang="en-US"/>
        </a:p>
      </dgm:t>
    </dgm:pt>
    <dgm:pt modelId="{E7A51419-CAB2-4761-ADD4-E281B86DF478}">
      <dgm:prSet/>
      <dgm:spPr/>
      <dgm:t>
        <a:bodyPr/>
        <a:lstStyle/>
        <a:p>
          <a:r>
            <a:rPr lang="en-US" dirty="0"/>
            <a:t>8. Finding non-competitive, long-tail opportunities</a:t>
          </a:r>
        </a:p>
      </dgm:t>
    </dgm:pt>
    <dgm:pt modelId="{102C16AC-B9B5-490B-8AB4-E9929987F92F}" type="parTrans" cxnId="{6A65ADD2-9118-4259-98A7-483F20296533}">
      <dgm:prSet/>
      <dgm:spPr/>
      <dgm:t>
        <a:bodyPr/>
        <a:lstStyle/>
        <a:p>
          <a:endParaRPr lang="en-US"/>
        </a:p>
      </dgm:t>
    </dgm:pt>
    <dgm:pt modelId="{F25FE348-6DD2-4C7F-B2DD-4EEFAEE13735}" type="sibTrans" cxnId="{6A65ADD2-9118-4259-98A7-483F20296533}">
      <dgm:prSet/>
      <dgm:spPr/>
      <dgm:t>
        <a:bodyPr/>
        <a:lstStyle/>
        <a:p>
          <a:endParaRPr lang="en-US"/>
        </a:p>
      </dgm:t>
    </dgm:pt>
    <dgm:pt modelId="{D0B60243-DF75-421D-B196-2C5EC1D5C38B}">
      <dgm:prSet/>
      <dgm:spPr/>
      <dgm:t>
        <a:bodyPr/>
        <a:lstStyle/>
        <a:p>
          <a:r>
            <a:rPr lang="en-US"/>
            <a:t>9. Increasing click-throughs from SERPs</a:t>
          </a:r>
        </a:p>
      </dgm:t>
    </dgm:pt>
    <dgm:pt modelId="{D6A98554-2837-4DB7-9359-15BBC419F866}" type="parTrans" cxnId="{92B80CDC-EBB1-4CEB-905F-4F6122212B70}">
      <dgm:prSet/>
      <dgm:spPr/>
      <dgm:t>
        <a:bodyPr/>
        <a:lstStyle/>
        <a:p>
          <a:endParaRPr lang="en-US"/>
        </a:p>
      </dgm:t>
    </dgm:pt>
    <dgm:pt modelId="{D987F959-9965-4281-B206-83B706FC7923}" type="sibTrans" cxnId="{92B80CDC-EBB1-4CEB-905F-4F6122212B70}">
      <dgm:prSet/>
      <dgm:spPr/>
      <dgm:t>
        <a:bodyPr/>
        <a:lstStyle/>
        <a:p>
          <a:endParaRPr lang="en-US"/>
        </a:p>
      </dgm:t>
    </dgm:pt>
    <dgm:pt modelId="{6D57B037-2FCA-4EB8-AE23-411D3D1BF78E}">
      <dgm:prSet/>
      <dgm:spPr/>
      <dgm:t>
        <a:bodyPr/>
        <a:lstStyle/>
        <a:p>
          <a:r>
            <a:rPr lang="en-US" dirty="0"/>
            <a:t>10. Understanding the searchers’ needs</a:t>
          </a:r>
        </a:p>
      </dgm:t>
    </dgm:pt>
    <dgm:pt modelId="{8EEF3394-E51D-4064-AD82-9FD31CE8CBBF}" type="parTrans" cxnId="{085C2F52-75B6-462F-851D-F5C393B14477}">
      <dgm:prSet/>
      <dgm:spPr/>
      <dgm:t>
        <a:bodyPr/>
        <a:lstStyle/>
        <a:p>
          <a:endParaRPr lang="en-US"/>
        </a:p>
      </dgm:t>
    </dgm:pt>
    <dgm:pt modelId="{DF55BAC8-4A11-40F4-BE49-2DB2795279AF}" type="sibTrans" cxnId="{085C2F52-75B6-462F-851D-F5C393B14477}">
      <dgm:prSet/>
      <dgm:spPr/>
      <dgm:t>
        <a:bodyPr/>
        <a:lstStyle/>
        <a:p>
          <a:endParaRPr lang="en-US"/>
        </a:p>
      </dgm:t>
    </dgm:pt>
    <dgm:pt modelId="{68F68A0D-414E-44DB-A605-814D3370F30D}">
      <dgm:prSet/>
      <dgm:spPr/>
      <dgm:t>
        <a:bodyPr/>
        <a:lstStyle/>
        <a:p>
          <a:r>
            <a:rPr lang="en-US"/>
            <a:t>11. Delivering searchers to the most relevant pages</a:t>
          </a:r>
        </a:p>
      </dgm:t>
    </dgm:pt>
    <dgm:pt modelId="{3B44132E-F85C-463C-B995-E0E653779AA2}" type="parTrans" cxnId="{5117ABAA-CB1F-40E6-BB95-455648564C39}">
      <dgm:prSet/>
      <dgm:spPr/>
      <dgm:t>
        <a:bodyPr/>
        <a:lstStyle/>
        <a:p>
          <a:endParaRPr lang="en-US"/>
        </a:p>
      </dgm:t>
    </dgm:pt>
    <dgm:pt modelId="{81B5EDA7-B310-4941-9A09-D3D39C89BFB8}" type="sibTrans" cxnId="{5117ABAA-CB1F-40E6-BB95-455648564C39}">
      <dgm:prSet/>
      <dgm:spPr/>
      <dgm:t>
        <a:bodyPr/>
        <a:lstStyle/>
        <a:p>
          <a:endParaRPr lang="en-US"/>
        </a:p>
      </dgm:t>
    </dgm:pt>
    <dgm:pt modelId="{98CFB00A-61CA-43B7-8FF3-8AEB1AE3DE61}">
      <dgm:prSet/>
      <dgm:spPr/>
      <dgm:t>
        <a:bodyPr/>
        <a:lstStyle/>
        <a:p>
          <a:r>
            <a:rPr lang="en-US"/>
            <a:t>12. Assessing your competition</a:t>
          </a:r>
        </a:p>
      </dgm:t>
    </dgm:pt>
    <dgm:pt modelId="{45F441CD-3181-458A-8182-AB8D9A26783C}" type="parTrans" cxnId="{5AC3A832-A48F-42AE-AF16-7B28D3D060CE}">
      <dgm:prSet/>
      <dgm:spPr/>
      <dgm:t>
        <a:bodyPr/>
        <a:lstStyle/>
        <a:p>
          <a:endParaRPr lang="en-US"/>
        </a:p>
      </dgm:t>
    </dgm:pt>
    <dgm:pt modelId="{BA459CD7-581F-43E4-8D0E-17B6FA6F052B}" type="sibTrans" cxnId="{5AC3A832-A48F-42AE-AF16-7B28D3D060CE}">
      <dgm:prSet/>
      <dgm:spPr/>
      <dgm:t>
        <a:bodyPr/>
        <a:lstStyle/>
        <a:p>
          <a:endParaRPr lang="en-US"/>
        </a:p>
      </dgm:t>
    </dgm:pt>
    <dgm:pt modelId="{4E9D70B7-988C-4925-9F28-DEB7CE2B679B}">
      <dgm:prSet/>
      <dgm:spPr/>
      <dgm:t>
        <a:bodyPr/>
        <a:lstStyle/>
        <a:p>
          <a:r>
            <a:rPr lang="en-US"/>
            <a:t>13. Establishing expectations of success</a:t>
          </a:r>
        </a:p>
      </dgm:t>
    </dgm:pt>
    <dgm:pt modelId="{E4A76E12-6E9A-4AA7-B5E5-2F1CD89B7E44}" type="parTrans" cxnId="{ED69EF43-EE05-4888-895B-2C4055540A8F}">
      <dgm:prSet/>
      <dgm:spPr/>
      <dgm:t>
        <a:bodyPr/>
        <a:lstStyle/>
        <a:p>
          <a:endParaRPr lang="en-US"/>
        </a:p>
      </dgm:t>
    </dgm:pt>
    <dgm:pt modelId="{72691922-9272-44A3-9861-0E80BB0EB4AD}" type="sibTrans" cxnId="{ED69EF43-EE05-4888-895B-2C4055540A8F}">
      <dgm:prSet/>
      <dgm:spPr/>
      <dgm:t>
        <a:bodyPr/>
        <a:lstStyle/>
        <a:p>
          <a:endParaRPr lang="en-US"/>
        </a:p>
      </dgm:t>
    </dgm:pt>
    <dgm:pt modelId="{D1E02004-4104-4C9D-AD1C-D5C0A05CFB54}" type="pres">
      <dgm:prSet presAssocID="{81DFC26F-3E4C-4453-B3A6-7C027726682A}" presName="diagram" presStyleCnt="0">
        <dgm:presLayoutVars>
          <dgm:dir/>
          <dgm:resizeHandles val="exact"/>
        </dgm:presLayoutVars>
      </dgm:prSet>
      <dgm:spPr/>
    </dgm:pt>
    <dgm:pt modelId="{8794907A-CC01-4A55-9718-639B14CA0144}" type="pres">
      <dgm:prSet presAssocID="{487E58E9-477B-4306-8010-B27811A35DE2}" presName="node" presStyleLbl="node1" presStyleIdx="0" presStyleCnt="13">
        <dgm:presLayoutVars>
          <dgm:bulletEnabled val="1"/>
        </dgm:presLayoutVars>
      </dgm:prSet>
      <dgm:spPr/>
    </dgm:pt>
    <dgm:pt modelId="{2DBF1CB1-B001-4B3D-A2C6-B35DD1E100EB}" type="pres">
      <dgm:prSet presAssocID="{068CFD19-1FFA-4FC4-A9F4-4B5FEFC29E6E}" presName="sibTrans" presStyleCnt="0"/>
      <dgm:spPr/>
    </dgm:pt>
    <dgm:pt modelId="{B44A27FC-90A3-40CF-BED2-F12050D1213E}" type="pres">
      <dgm:prSet presAssocID="{09B70CC9-6F84-485F-A7BA-CC1ACA0896BB}" presName="node" presStyleLbl="node1" presStyleIdx="1" presStyleCnt="13">
        <dgm:presLayoutVars>
          <dgm:bulletEnabled val="1"/>
        </dgm:presLayoutVars>
      </dgm:prSet>
      <dgm:spPr/>
    </dgm:pt>
    <dgm:pt modelId="{0AA2EDB8-E57C-4994-A8D6-549017B4B61A}" type="pres">
      <dgm:prSet presAssocID="{C19D383E-BF15-4091-A64D-42DD058820C1}" presName="sibTrans" presStyleCnt="0"/>
      <dgm:spPr/>
    </dgm:pt>
    <dgm:pt modelId="{459D1DD1-1001-4762-B08F-2BA8D2743A94}" type="pres">
      <dgm:prSet presAssocID="{921D865C-CDCD-48ED-85B4-022CA15188E0}" presName="node" presStyleLbl="node1" presStyleIdx="2" presStyleCnt="13">
        <dgm:presLayoutVars>
          <dgm:bulletEnabled val="1"/>
        </dgm:presLayoutVars>
      </dgm:prSet>
      <dgm:spPr/>
    </dgm:pt>
    <dgm:pt modelId="{8F0B9DB1-A653-4B66-BE07-5D8FADC39944}" type="pres">
      <dgm:prSet presAssocID="{7BB22F42-5BBA-4442-B247-0E23A2032F60}" presName="sibTrans" presStyleCnt="0"/>
      <dgm:spPr/>
    </dgm:pt>
    <dgm:pt modelId="{57D61641-FAF9-4AFA-A66F-ECE04F059E8E}" type="pres">
      <dgm:prSet presAssocID="{CA46EC2F-3A90-4A22-8904-189B9D82B5A5}" presName="node" presStyleLbl="node1" presStyleIdx="3" presStyleCnt="13">
        <dgm:presLayoutVars>
          <dgm:bulletEnabled val="1"/>
        </dgm:presLayoutVars>
      </dgm:prSet>
      <dgm:spPr/>
    </dgm:pt>
    <dgm:pt modelId="{4C91859D-0B6D-4306-8CC7-16D019D06E69}" type="pres">
      <dgm:prSet presAssocID="{7F56D9C3-D171-4EA0-A787-ABEB44248B85}" presName="sibTrans" presStyleCnt="0"/>
      <dgm:spPr/>
    </dgm:pt>
    <dgm:pt modelId="{9E080B1E-A240-42C2-8AF8-5FDED978B274}" type="pres">
      <dgm:prSet presAssocID="{F6510AC4-F122-407E-8859-53084954FB3D}" presName="node" presStyleLbl="node1" presStyleIdx="4" presStyleCnt="13">
        <dgm:presLayoutVars>
          <dgm:bulletEnabled val="1"/>
        </dgm:presLayoutVars>
      </dgm:prSet>
      <dgm:spPr/>
    </dgm:pt>
    <dgm:pt modelId="{5EEAA307-8052-4D9E-A4FD-AE8CF21E87AE}" type="pres">
      <dgm:prSet presAssocID="{B555AB53-E6DB-44DD-86E3-5C9A7766523A}" presName="sibTrans" presStyleCnt="0"/>
      <dgm:spPr/>
    </dgm:pt>
    <dgm:pt modelId="{12303351-C98B-4D86-BEDE-335F7209A073}" type="pres">
      <dgm:prSet presAssocID="{800E2EF9-BB62-4DD5-82AE-2E4AD1E0F926}" presName="node" presStyleLbl="node1" presStyleIdx="5" presStyleCnt="13">
        <dgm:presLayoutVars>
          <dgm:bulletEnabled val="1"/>
        </dgm:presLayoutVars>
      </dgm:prSet>
      <dgm:spPr/>
    </dgm:pt>
    <dgm:pt modelId="{9214FFF7-590D-4555-B780-C044454C1675}" type="pres">
      <dgm:prSet presAssocID="{69197F23-1549-4142-B512-D2B3FE1EBA61}" presName="sibTrans" presStyleCnt="0"/>
      <dgm:spPr/>
    </dgm:pt>
    <dgm:pt modelId="{65CA2D71-9EF0-49BC-8D8F-03433453B975}" type="pres">
      <dgm:prSet presAssocID="{AFE5AAEA-D962-4322-9E40-F10D98FB86CC}" presName="node" presStyleLbl="node1" presStyleIdx="6" presStyleCnt="13">
        <dgm:presLayoutVars>
          <dgm:bulletEnabled val="1"/>
        </dgm:presLayoutVars>
      </dgm:prSet>
      <dgm:spPr/>
    </dgm:pt>
    <dgm:pt modelId="{6CA0B9BE-AD3F-4074-9847-857AD7AA21AA}" type="pres">
      <dgm:prSet presAssocID="{00993CE9-3620-42D4-BEEC-3AAFD98E531E}" presName="sibTrans" presStyleCnt="0"/>
      <dgm:spPr/>
    </dgm:pt>
    <dgm:pt modelId="{EF02E3CA-A218-4FE1-AC5B-8321494FEBEB}" type="pres">
      <dgm:prSet presAssocID="{E7A51419-CAB2-4761-ADD4-E281B86DF478}" presName="node" presStyleLbl="node1" presStyleIdx="7" presStyleCnt="13">
        <dgm:presLayoutVars>
          <dgm:bulletEnabled val="1"/>
        </dgm:presLayoutVars>
      </dgm:prSet>
      <dgm:spPr/>
    </dgm:pt>
    <dgm:pt modelId="{8D0C06C6-5A09-4973-AB0B-152C1308C625}" type="pres">
      <dgm:prSet presAssocID="{F25FE348-6DD2-4C7F-B2DD-4EEFAEE13735}" presName="sibTrans" presStyleCnt="0"/>
      <dgm:spPr/>
    </dgm:pt>
    <dgm:pt modelId="{DF13BCD5-F6BF-4121-BB7F-054A1293CCEF}" type="pres">
      <dgm:prSet presAssocID="{D0B60243-DF75-421D-B196-2C5EC1D5C38B}" presName="node" presStyleLbl="node1" presStyleIdx="8" presStyleCnt="13">
        <dgm:presLayoutVars>
          <dgm:bulletEnabled val="1"/>
        </dgm:presLayoutVars>
      </dgm:prSet>
      <dgm:spPr/>
    </dgm:pt>
    <dgm:pt modelId="{4C2581E4-1781-4099-8E6C-0E3D596F4363}" type="pres">
      <dgm:prSet presAssocID="{D987F959-9965-4281-B206-83B706FC7923}" presName="sibTrans" presStyleCnt="0"/>
      <dgm:spPr/>
    </dgm:pt>
    <dgm:pt modelId="{C78A9BE3-CC56-4C5C-AE8D-F01179B3B555}" type="pres">
      <dgm:prSet presAssocID="{6D57B037-2FCA-4EB8-AE23-411D3D1BF78E}" presName="node" presStyleLbl="node1" presStyleIdx="9" presStyleCnt="13">
        <dgm:presLayoutVars>
          <dgm:bulletEnabled val="1"/>
        </dgm:presLayoutVars>
      </dgm:prSet>
      <dgm:spPr/>
    </dgm:pt>
    <dgm:pt modelId="{5231DB34-8F50-464A-8CC5-9A72F4612398}" type="pres">
      <dgm:prSet presAssocID="{DF55BAC8-4A11-40F4-BE49-2DB2795279AF}" presName="sibTrans" presStyleCnt="0"/>
      <dgm:spPr/>
    </dgm:pt>
    <dgm:pt modelId="{C2A0F934-F2C7-4591-92E5-2263429A988A}" type="pres">
      <dgm:prSet presAssocID="{68F68A0D-414E-44DB-A605-814D3370F30D}" presName="node" presStyleLbl="node1" presStyleIdx="10" presStyleCnt="13">
        <dgm:presLayoutVars>
          <dgm:bulletEnabled val="1"/>
        </dgm:presLayoutVars>
      </dgm:prSet>
      <dgm:spPr/>
    </dgm:pt>
    <dgm:pt modelId="{F829BFD2-B7B4-4212-BA72-F108092672E3}" type="pres">
      <dgm:prSet presAssocID="{81B5EDA7-B310-4941-9A09-D3D39C89BFB8}" presName="sibTrans" presStyleCnt="0"/>
      <dgm:spPr/>
    </dgm:pt>
    <dgm:pt modelId="{18078CD9-9A82-46E9-8D92-AC8057EDBF7D}" type="pres">
      <dgm:prSet presAssocID="{98CFB00A-61CA-43B7-8FF3-8AEB1AE3DE61}" presName="node" presStyleLbl="node1" presStyleIdx="11" presStyleCnt="13">
        <dgm:presLayoutVars>
          <dgm:bulletEnabled val="1"/>
        </dgm:presLayoutVars>
      </dgm:prSet>
      <dgm:spPr/>
    </dgm:pt>
    <dgm:pt modelId="{D64291AF-70E0-493B-B8E3-290A1B6050F4}" type="pres">
      <dgm:prSet presAssocID="{BA459CD7-581F-43E4-8D0E-17B6FA6F052B}" presName="sibTrans" presStyleCnt="0"/>
      <dgm:spPr/>
    </dgm:pt>
    <dgm:pt modelId="{F0159F25-DAEA-46EA-8F59-6FF054929E88}" type="pres">
      <dgm:prSet presAssocID="{4E9D70B7-988C-4925-9F28-DEB7CE2B679B}" presName="node" presStyleLbl="node1" presStyleIdx="12" presStyleCnt="13">
        <dgm:presLayoutVars>
          <dgm:bulletEnabled val="1"/>
        </dgm:presLayoutVars>
      </dgm:prSet>
      <dgm:spPr/>
    </dgm:pt>
  </dgm:ptLst>
  <dgm:cxnLst>
    <dgm:cxn modelId="{4C2E2901-D516-4073-AE06-D0ABB6E2CB0C}" type="presOf" srcId="{CA46EC2F-3A90-4A22-8904-189B9D82B5A5}" destId="{57D61641-FAF9-4AFA-A66F-ECE04F059E8E}" srcOrd="0" destOrd="0" presId="urn:microsoft.com/office/officeart/2005/8/layout/default"/>
    <dgm:cxn modelId="{431F9707-4C73-4765-9180-A8638122C56E}" type="presOf" srcId="{E7A51419-CAB2-4761-ADD4-E281B86DF478}" destId="{EF02E3CA-A218-4FE1-AC5B-8321494FEBEB}" srcOrd="0" destOrd="0" presId="urn:microsoft.com/office/officeart/2005/8/layout/default"/>
    <dgm:cxn modelId="{0EA10913-050F-48B7-9EEA-CE35142EE515}" srcId="{81DFC26F-3E4C-4453-B3A6-7C027726682A}" destId="{09B70CC9-6F84-485F-A7BA-CC1ACA0896BB}" srcOrd="1" destOrd="0" parTransId="{22FEF7F8-E875-4B32-A86F-F398BEC85C73}" sibTransId="{C19D383E-BF15-4091-A64D-42DD058820C1}"/>
    <dgm:cxn modelId="{E8967128-A511-45D8-9B12-767BD8D9D9ED}" type="presOf" srcId="{D0B60243-DF75-421D-B196-2C5EC1D5C38B}" destId="{DF13BCD5-F6BF-4121-BB7F-054A1293CCEF}" srcOrd="0" destOrd="0" presId="urn:microsoft.com/office/officeart/2005/8/layout/default"/>
    <dgm:cxn modelId="{55E0D72C-76C4-4165-AB33-E06A9E8FDC97}" srcId="{81DFC26F-3E4C-4453-B3A6-7C027726682A}" destId="{487E58E9-477B-4306-8010-B27811A35DE2}" srcOrd="0" destOrd="0" parTransId="{1241F7D3-B1A7-4FE2-BD83-52352094E312}" sibTransId="{068CFD19-1FFA-4FC4-A9F4-4B5FEFC29E6E}"/>
    <dgm:cxn modelId="{E074822F-E488-4B7C-B8A6-01CCD2249B43}" type="presOf" srcId="{09B70CC9-6F84-485F-A7BA-CC1ACA0896BB}" destId="{B44A27FC-90A3-40CF-BED2-F12050D1213E}" srcOrd="0" destOrd="0" presId="urn:microsoft.com/office/officeart/2005/8/layout/default"/>
    <dgm:cxn modelId="{5AC3A832-A48F-42AE-AF16-7B28D3D060CE}" srcId="{81DFC26F-3E4C-4453-B3A6-7C027726682A}" destId="{98CFB00A-61CA-43B7-8FF3-8AEB1AE3DE61}" srcOrd="11" destOrd="0" parTransId="{45F441CD-3181-458A-8182-AB8D9A26783C}" sibTransId="{BA459CD7-581F-43E4-8D0E-17B6FA6F052B}"/>
    <dgm:cxn modelId="{ED69EF43-EE05-4888-895B-2C4055540A8F}" srcId="{81DFC26F-3E4C-4453-B3A6-7C027726682A}" destId="{4E9D70B7-988C-4925-9F28-DEB7CE2B679B}" srcOrd="12" destOrd="0" parTransId="{E4A76E12-6E9A-4AA7-B5E5-2F1CD89B7E44}" sibTransId="{72691922-9272-44A3-9861-0E80BB0EB4AD}"/>
    <dgm:cxn modelId="{6E035465-6EF9-40EE-AD6D-2CA9EC2EDCDA}" srcId="{81DFC26F-3E4C-4453-B3A6-7C027726682A}" destId="{800E2EF9-BB62-4DD5-82AE-2E4AD1E0F926}" srcOrd="5" destOrd="0" parTransId="{8BCA09B8-6621-434F-8D33-D8F8F0E9EA15}" sibTransId="{69197F23-1549-4142-B512-D2B3FE1EBA61}"/>
    <dgm:cxn modelId="{ACD88448-EC7C-43DE-881B-3FD54BA459DB}" type="presOf" srcId="{4E9D70B7-988C-4925-9F28-DEB7CE2B679B}" destId="{F0159F25-DAEA-46EA-8F59-6FF054929E88}" srcOrd="0" destOrd="0" presId="urn:microsoft.com/office/officeart/2005/8/layout/default"/>
    <dgm:cxn modelId="{5413FA4C-2161-445A-94C0-01BD18BA8DCF}" type="presOf" srcId="{F6510AC4-F122-407E-8859-53084954FB3D}" destId="{9E080B1E-A240-42C2-8AF8-5FDED978B274}" srcOrd="0" destOrd="0" presId="urn:microsoft.com/office/officeart/2005/8/layout/default"/>
    <dgm:cxn modelId="{89E7144D-B4F2-4C31-80EA-E406A90BCEA4}" type="presOf" srcId="{487E58E9-477B-4306-8010-B27811A35DE2}" destId="{8794907A-CC01-4A55-9718-639B14CA0144}" srcOrd="0" destOrd="0" presId="urn:microsoft.com/office/officeart/2005/8/layout/default"/>
    <dgm:cxn modelId="{085C2F52-75B6-462F-851D-F5C393B14477}" srcId="{81DFC26F-3E4C-4453-B3A6-7C027726682A}" destId="{6D57B037-2FCA-4EB8-AE23-411D3D1BF78E}" srcOrd="9" destOrd="0" parTransId="{8EEF3394-E51D-4064-AD82-9FD31CE8CBBF}" sibTransId="{DF55BAC8-4A11-40F4-BE49-2DB2795279AF}"/>
    <dgm:cxn modelId="{F56A1057-034F-4CAA-8FA5-4E7198D89A3A}" type="presOf" srcId="{AFE5AAEA-D962-4322-9E40-F10D98FB86CC}" destId="{65CA2D71-9EF0-49BC-8D8F-03433453B975}" srcOrd="0" destOrd="0" presId="urn:microsoft.com/office/officeart/2005/8/layout/default"/>
    <dgm:cxn modelId="{2E0D5557-FFC5-45AF-A450-38479E4DEAB9}" srcId="{81DFC26F-3E4C-4453-B3A6-7C027726682A}" destId="{F6510AC4-F122-407E-8859-53084954FB3D}" srcOrd="4" destOrd="0" parTransId="{73A3951B-82BE-44BC-9C35-1FCAB71C6E1A}" sibTransId="{B555AB53-E6DB-44DD-86E3-5C9A7766523A}"/>
    <dgm:cxn modelId="{5117ABAA-CB1F-40E6-BB95-455648564C39}" srcId="{81DFC26F-3E4C-4453-B3A6-7C027726682A}" destId="{68F68A0D-414E-44DB-A605-814D3370F30D}" srcOrd="10" destOrd="0" parTransId="{3B44132E-F85C-463C-B995-E0E653779AA2}" sibTransId="{81B5EDA7-B310-4941-9A09-D3D39C89BFB8}"/>
    <dgm:cxn modelId="{BF3836B3-9214-4B8D-A925-F17E848707F7}" type="presOf" srcId="{921D865C-CDCD-48ED-85B4-022CA15188E0}" destId="{459D1DD1-1001-4762-B08F-2BA8D2743A94}" srcOrd="0" destOrd="0" presId="urn:microsoft.com/office/officeart/2005/8/layout/default"/>
    <dgm:cxn modelId="{31A12CBB-30ED-45B0-8B47-0914C054934E}" type="presOf" srcId="{68F68A0D-414E-44DB-A605-814D3370F30D}" destId="{C2A0F934-F2C7-4591-92E5-2263429A988A}" srcOrd="0" destOrd="0" presId="urn:microsoft.com/office/officeart/2005/8/layout/default"/>
    <dgm:cxn modelId="{CE6DA4C1-17FF-4762-BCA5-79A24541DC1C}" type="presOf" srcId="{6D57B037-2FCA-4EB8-AE23-411D3D1BF78E}" destId="{C78A9BE3-CC56-4C5C-AE8D-F01179B3B555}" srcOrd="0" destOrd="0" presId="urn:microsoft.com/office/officeart/2005/8/layout/default"/>
    <dgm:cxn modelId="{29A257C8-8EC1-46EB-B96C-83C47E7460CE}" type="presOf" srcId="{98CFB00A-61CA-43B7-8FF3-8AEB1AE3DE61}" destId="{18078CD9-9A82-46E9-8D92-AC8057EDBF7D}" srcOrd="0" destOrd="0" presId="urn:microsoft.com/office/officeart/2005/8/layout/default"/>
    <dgm:cxn modelId="{097C54D0-7B48-48F8-AF0C-E792225873B1}" srcId="{81DFC26F-3E4C-4453-B3A6-7C027726682A}" destId="{AFE5AAEA-D962-4322-9E40-F10D98FB86CC}" srcOrd="6" destOrd="0" parTransId="{718458DA-27AA-47E0-873B-813A89DAA3C8}" sibTransId="{00993CE9-3620-42D4-BEEC-3AAFD98E531E}"/>
    <dgm:cxn modelId="{6A65ADD2-9118-4259-98A7-483F20296533}" srcId="{81DFC26F-3E4C-4453-B3A6-7C027726682A}" destId="{E7A51419-CAB2-4761-ADD4-E281B86DF478}" srcOrd="7" destOrd="0" parTransId="{102C16AC-B9B5-490B-8AB4-E9929987F92F}" sibTransId="{F25FE348-6DD2-4C7F-B2DD-4EEFAEE13735}"/>
    <dgm:cxn modelId="{32A502D9-528D-48E9-8222-B50B0CBEE062}" type="presOf" srcId="{81DFC26F-3E4C-4453-B3A6-7C027726682A}" destId="{D1E02004-4104-4C9D-AD1C-D5C0A05CFB54}" srcOrd="0" destOrd="0" presId="urn:microsoft.com/office/officeart/2005/8/layout/default"/>
    <dgm:cxn modelId="{92B80CDC-EBB1-4CEB-905F-4F6122212B70}" srcId="{81DFC26F-3E4C-4453-B3A6-7C027726682A}" destId="{D0B60243-DF75-421D-B196-2C5EC1D5C38B}" srcOrd="8" destOrd="0" parTransId="{D6A98554-2837-4DB7-9359-15BBC419F866}" sibTransId="{D987F959-9965-4281-B206-83B706FC7923}"/>
    <dgm:cxn modelId="{02873FE0-0A85-4119-9BF1-D3006F7258A2}" type="presOf" srcId="{800E2EF9-BB62-4DD5-82AE-2E4AD1E0F926}" destId="{12303351-C98B-4D86-BEDE-335F7209A073}" srcOrd="0" destOrd="0" presId="urn:microsoft.com/office/officeart/2005/8/layout/default"/>
    <dgm:cxn modelId="{8E6036ED-C558-4319-8276-7C8B7C027BFC}" srcId="{81DFC26F-3E4C-4453-B3A6-7C027726682A}" destId="{921D865C-CDCD-48ED-85B4-022CA15188E0}" srcOrd="2" destOrd="0" parTransId="{E1CFF6A2-81BA-410A-B361-449A354B900E}" sibTransId="{7BB22F42-5BBA-4442-B247-0E23A2032F60}"/>
    <dgm:cxn modelId="{AAB96CED-D734-4395-B760-6D14A9A88397}" srcId="{81DFC26F-3E4C-4453-B3A6-7C027726682A}" destId="{CA46EC2F-3A90-4A22-8904-189B9D82B5A5}" srcOrd="3" destOrd="0" parTransId="{38C77FDB-B78E-4E50-AAB1-7BD3F0B88699}" sibTransId="{7F56D9C3-D171-4EA0-A787-ABEB44248B85}"/>
    <dgm:cxn modelId="{FF3E5911-AEB4-41B6-82B3-C30A17D79D8C}" type="presParOf" srcId="{D1E02004-4104-4C9D-AD1C-D5C0A05CFB54}" destId="{8794907A-CC01-4A55-9718-639B14CA0144}" srcOrd="0" destOrd="0" presId="urn:microsoft.com/office/officeart/2005/8/layout/default"/>
    <dgm:cxn modelId="{CA20F16C-22AB-45DA-B728-8542D52565DD}" type="presParOf" srcId="{D1E02004-4104-4C9D-AD1C-D5C0A05CFB54}" destId="{2DBF1CB1-B001-4B3D-A2C6-B35DD1E100EB}" srcOrd="1" destOrd="0" presId="urn:microsoft.com/office/officeart/2005/8/layout/default"/>
    <dgm:cxn modelId="{285F6E2B-1572-4B20-826B-9C6138B062C8}" type="presParOf" srcId="{D1E02004-4104-4C9D-AD1C-D5C0A05CFB54}" destId="{B44A27FC-90A3-40CF-BED2-F12050D1213E}" srcOrd="2" destOrd="0" presId="urn:microsoft.com/office/officeart/2005/8/layout/default"/>
    <dgm:cxn modelId="{A28A79F9-EB84-4262-BAE2-7E8B72CD4CEF}" type="presParOf" srcId="{D1E02004-4104-4C9D-AD1C-D5C0A05CFB54}" destId="{0AA2EDB8-E57C-4994-A8D6-549017B4B61A}" srcOrd="3" destOrd="0" presId="urn:microsoft.com/office/officeart/2005/8/layout/default"/>
    <dgm:cxn modelId="{D1E202AC-9BD6-428B-A99E-C6C3067D8817}" type="presParOf" srcId="{D1E02004-4104-4C9D-AD1C-D5C0A05CFB54}" destId="{459D1DD1-1001-4762-B08F-2BA8D2743A94}" srcOrd="4" destOrd="0" presId="urn:microsoft.com/office/officeart/2005/8/layout/default"/>
    <dgm:cxn modelId="{9D228AD7-B0EF-4B33-BFA5-E2D0F2B47743}" type="presParOf" srcId="{D1E02004-4104-4C9D-AD1C-D5C0A05CFB54}" destId="{8F0B9DB1-A653-4B66-BE07-5D8FADC39944}" srcOrd="5" destOrd="0" presId="urn:microsoft.com/office/officeart/2005/8/layout/default"/>
    <dgm:cxn modelId="{46D13468-2D0E-46B0-AE1D-DEB2A08AF03D}" type="presParOf" srcId="{D1E02004-4104-4C9D-AD1C-D5C0A05CFB54}" destId="{57D61641-FAF9-4AFA-A66F-ECE04F059E8E}" srcOrd="6" destOrd="0" presId="urn:microsoft.com/office/officeart/2005/8/layout/default"/>
    <dgm:cxn modelId="{5B35B041-56C1-40E7-8CA3-5AA22F0D2ABE}" type="presParOf" srcId="{D1E02004-4104-4C9D-AD1C-D5C0A05CFB54}" destId="{4C91859D-0B6D-4306-8CC7-16D019D06E69}" srcOrd="7" destOrd="0" presId="urn:microsoft.com/office/officeart/2005/8/layout/default"/>
    <dgm:cxn modelId="{19C9482A-8211-4D01-A01E-C680B468BAC6}" type="presParOf" srcId="{D1E02004-4104-4C9D-AD1C-D5C0A05CFB54}" destId="{9E080B1E-A240-42C2-8AF8-5FDED978B274}" srcOrd="8" destOrd="0" presId="urn:microsoft.com/office/officeart/2005/8/layout/default"/>
    <dgm:cxn modelId="{A539111B-32D3-4DDF-A225-15A46D184995}" type="presParOf" srcId="{D1E02004-4104-4C9D-AD1C-D5C0A05CFB54}" destId="{5EEAA307-8052-4D9E-A4FD-AE8CF21E87AE}" srcOrd="9" destOrd="0" presId="urn:microsoft.com/office/officeart/2005/8/layout/default"/>
    <dgm:cxn modelId="{57A7B9F7-69A4-49AE-B41E-7A78235B6B99}" type="presParOf" srcId="{D1E02004-4104-4C9D-AD1C-D5C0A05CFB54}" destId="{12303351-C98B-4D86-BEDE-335F7209A073}" srcOrd="10" destOrd="0" presId="urn:microsoft.com/office/officeart/2005/8/layout/default"/>
    <dgm:cxn modelId="{62E55CFF-3368-42E0-A043-3B6CF7984D66}" type="presParOf" srcId="{D1E02004-4104-4C9D-AD1C-D5C0A05CFB54}" destId="{9214FFF7-590D-4555-B780-C044454C1675}" srcOrd="11" destOrd="0" presId="urn:microsoft.com/office/officeart/2005/8/layout/default"/>
    <dgm:cxn modelId="{B12AA7CE-9B9A-4437-95EC-F78018F73004}" type="presParOf" srcId="{D1E02004-4104-4C9D-AD1C-D5C0A05CFB54}" destId="{65CA2D71-9EF0-49BC-8D8F-03433453B975}" srcOrd="12" destOrd="0" presId="urn:microsoft.com/office/officeart/2005/8/layout/default"/>
    <dgm:cxn modelId="{046CE0E9-7955-4738-9269-DD79732E06C3}" type="presParOf" srcId="{D1E02004-4104-4C9D-AD1C-D5C0A05CFB54}" destId="{6CA0B9BE-AD3F-4074-9847-857AD7AA21AA}" srcOrd="13" destOrd="0" presId="urn:microsoft.com/office/officeart/2005/8/layout/default"/>
    <dgm:cxn modelId="{098E3DF9-C17D-42D2-B893-432F4E0F2DC0}" type="presParOf" srcId="{D1E02004-4104-4C9D-AD1C-D5C0A05CFB54}" destId="{EF02E3CA-A218-4FE1-AC5B-8321494FEBEB}" srcOrd="14" destOrd="0" presId="urn:microsoft.com/office/officeart/2005/8/layout/default"/>
    <dgm:cxn modelId="{C073204D-6ADC-4DFE-B6CF-E3A518F765F6}" type="presParOf" srcId="{D1E02004-4104-4C9D-AD1C-D5C0A05CFB54}" destId="{8D0C06C6-5A09-4973-AB0B-152C1308C625}" srcOrd="15" destOrd="0" presId="urn:microsoft.com/office/officeart/2005/8/layout/default"/>
    <dgm:cxn modelId="{A3DABA3E-025D-490B-9555-70B73E464150}" type="presParOf" srcId="{D1E02004-4104-4C9D-AD1C-D5C0A05CFB54}" destId="{DF13BCD5-F6BF-4121-BB7F-054A1293CCEF}" srcOrd="16" destOrd="0" presId="urn:microsoft.com/office/officeart/2005/8/layout/default"/>
    <dgm:cxn modelId="{69A3A744-C0E8-4B3F-B79E-82F899BC838D}" type="presParOf" srcId="{D1E02004-4104-4C9D-AD1C-D5C0A05CFB54}" destId="{4C2581E4-1781-4099-8E6C-0E3D596F4363}" srcOrd="17" destOrd="0" presId="urn:microsoft.com/office/officeart/2005/8/layout/default"/>
    <dgm:cxn modelId="{1B5DA020-638C-4543-9A8D-4508EB01572E}" type="presParOf" srcId="{D1E02004-4104-4C9D-AD1C-D5C0A05CFB54}" destId="{C78A9BE3-CC56-4C5C-AE8D-F01179B3B555}" srcOrd="18" destOrd="0" presId="urn:microsoft.com/office/officeart/2005/8/layout/default"/>
    <dgm:cxn modelId="{4C762BDD-5F80-4CA5-AC4F-4BF63EEBDD3A}" type="presParOf" srcId="{D1E02004-4104-4C9D-AD1C-D5C0A05CFB54}" destId="{5231DB34-8F50-464A-8CC5-9A72F4612398}" srcOrd="19" destOrd="0" presId="urn:microsoft.com/office/officeart/2005/8/layout/default"/>
    <dgm:cxn modelId="{029F6293-CA2B-4410-B3A3-37CBD2E20C81}" type="presParOf" srcId="{D1E02004-4104-4C9D-AD1C-D5C0A05CFB54}" destId="{C2A0F934-F2C7-4591-92E5-2263429A988A}" srcOrd="20" destOrd="0" presId="urn:microsoft.com/office/officeart/2005/8/layout/default"/>
    <dgm:cxn modelId="{FED17827-6BB1-4DD7-A6C5-FD05266E2AE0}" type="presParOf" srcId="{D1E02004-4104-4C9D-AD1C-D5C0A05CFB54}" destId="{F829BFD2-B7B4-4212-BA72-F108092672E3}" srcOrd="21" destOrd="0" presId="urn:microsoft.com/office/officeart/2005/8/layout/default"/>
    <dgm:cxn modelId="{D7D9E108-6DC3-4FC5-923A-7A4733CA1A90}" type="presParOf" srcId="{D1E02004-4104-4C9D-AD1C-D5C0A05CFB54}" destId="{18078CD9-9A82-46E9-8D92-AC8057EDBF7D}" srcOrd="22" destOrd="0" presId="urn:microsoft.com/office/officeart/2005/8/layout/default"/>
    <dgm:cxn modelId="{51F4E0CF-E729-4BA5-8286-0D145EF5D42A}" type="presParOf" srcId="{D1E02004-4104-4C9D-AD1C-D5C0A05CFB54}" destId="{D64291AF-70E0-493B-B8E3-290A1B6050F4}" srcOrd="23" destOrd="0" presId="urn:microsoft.com/office/officeart/2005/8/layout/default"/>
    <dgm:cxn modelId="{A2B8B932-341B-4E9A-94D9-8AD56949CC48}" type="presParOf" srcId="{D1E02004-4104-4C9D-AD1C-D5C0A05CFB54}" destId="{F0159F25-DAEA-46EA-8F59-6FF054929E88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E39A97-481A-4EC5-B23E-9E4A70F0B6A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32DD1A-9903-4B76-91FF-A8F1FAD2E4F6}">
      <dgm:prSet phldrT="[Text]"/>
      <dgm:spPr/>
      <dgm:t>
        <a:bodyPr/>
        <a:lstStyle/>
        <a:p>
          <a:r>
            <a:rPr lang="en-US" dirty="0"/>
            <a:t>Customers Want…</a:t>
          </a:r>
        </a:p>
      </dgm:t>
    </dgm:pt>
    <dgm:pt modelId="{7B569E1B-0FAE-4858-82A8-E205AC58E498}" type="parTrans" cxnId="{936570BE-2B7F-4629-A219-E4A7C9140C10}">
      <dgm:prSet/>
      <dgm:spPr/>
      <dgm:t>
        <a:bodyPr/>
        <a:lstStyle/>
        <a:p>
          <a:endParaRPr lang="en-US"/>
        </a:p>
      </dgm:t>
    </dgm:pt>
    <dgm:pt modelId="{0E26957C-0412-4C11-B9A0-92CBD7F026FC}" type="sibTrans" cxnId="{936570BE-2B7F-4629-A219-E4A7C9140C10}">
      <dgm:prSet/>
      <dgm:spPr/>
      <dgm:t>
        <a:bodyPr/>
        <a:lstStyle/>
        <a:p>
          <a:endParaRPr lang="en-US"/>
        </a:p>
      </dgm:t>
    </dgm:pt>
    <dgm:pt modelId="{F322EB2B-29BB-44E8-8491-1550AB18CF0A}">
      <dgm:prSet phldrT="[Text]"/>
      <dgm:spPr/>
      <dgm:t>
        <a:bodyPr/>
        <a:lstStyle/>
        <a:p>
          <a:r>
            <a:rPr lang="en-US" dirty="0"/>
            <a:t>Tips</a:t>
          </a:r>
        </a:p>
      </dgm:t>
    </dgm:pt>
    <dgm:pt modelId="{3DA2853A-6894-4401-BEAF-2884A48F55E2}" type="parTrans" cxnId="{3BE821B5-92AF-4F54-B795-53F92AD3EF21}">
      <dgm:prSet/>
      <dgm:spPr/>
      <dgm:t>
        <a:bodyPr/>
        <a:lstStyle/>
        <a:p>
          <a:endParaRPr lang="en-US"/>
        </a:p>
      </dgm:t>
    </dgm:pt>
    <dgm:pt modelId="{9C0BA3C0-C40F-4A0F-96E8-D71F2E027743}" type="sibTrans" cxnId="{3BE821B5-92AF-4F54-B795-53F92AD3EF21}">
      <dgm:prSet/>
      <dgm:spPr/>
      <dgm:t>
        <a:bodyPr/>
        <a:lstStyle/>
        <a:p>
          <a:endParaRPr lang="en-US"/>
        </a:p>
      </dgm:t>
    </dgm:pt>
    <dgm:pt modelId="{BCBFAEF2-064A-439E-AEF0-E1FB4D379724}">
      <dgm:prSet phldrT="[Text]"/>
      <dgm:spPr/>
      <dgm:t>
        <a:bodyPr/>
        <a:lstStyle/>
        <a:p>
          <a:r>
            <a:rPr lang="en-US" dirty="0"/>
            <a:t>Tutorials</a:t>
          </a:r>
        </a:p>
      </dgm:t>
    </dgm:pt>
    <dgm:pt modelId="{4B4057A0-3C18-45B3-B5E4-78EFE0B1AF60}" type="parTrans" cxnId="{1B99DD3D-C1A5-45DE-8C19-3C87F510D69A}">
      <dgm:prSet/>
      <dgm:spPr/>
      <dgm:t>
        <a:bodyPr/>
        <a:lstStyle/>
        <a:p>
          <a:endParaRPr lang="en-US"/>
        </a:p>
      </dgm:t>
    </dgm:pt>
    <dgm:pt modelId="{9FFD1F48-0BBF-4B51-934A-7C54628AA877}" type="sibTrans" cxnId="{1B99DD3D-C1A5-45DE-8C19-3C87F510D69A}">
      <dgm:prSet/>
      <dgm:spPr/>
      <dgm:t>
        <a:bodyPr/>
        <a:lstStyle/>
        <a:p>
          <a:endParaRPr lang="en-US"/>
        </a:p>
      </dgm:t>
    </dgm:pt>
    <dgm:pt modelId="{0C70E5B8-1BB1-4493-9F0E-3281741D8B11}">
      <dgm:prSet phldrT="[Text]"/>
      <dgm:spPr/>
      <dgm:t>
        <a:bodyPr/>
        <a:lstStyle/>
        <a:p>
          <a:r>
            <a:rPr lang="en-US" dirty="0"/>
            <a:t>Advice</a:t>
          </a:r>
        </a:p>
      </dgm:t>
    </dgm:pt>
    <dgm:pt modelId="{9477EE6D-AA1A-437A-9BFD-D5EDA6B5D31D}" type="parTrans" cxnId="{83217940-480B-45AD-B7C5-8F0DBD4C67CB}">
      <dgm:prSet/>
      <dgm:spPr/>
      <dgm:t>
        <a:bodyPr/>
        <a:lstStyle/>
        <a:p>
          <a:endParaRPr lang="en-US"/>
        </a:p>
      </dgm:t>
    </dgm:pt>
    <dgm:pt modelId="{F520DF89-C517-463B-B7B7-A13BBF0FC48A}" type="sibTrans" cxnId="{83217940-480B-45AD-B7C5-8F0DBD4C67CB}">
      <dgm:prSet/>
      <dgm:spPr/>
      <dgm:t>
        <a:bodyPr/>
        <a:lstStyle/>
        <a:p>
          <a:endParaRPr lang="en-US"/>
        </a:p>
      </dgm:t>
    </dgm:pt>
    <dgm:pt modelId="{5964E0BA-E65D-4C6C-8316-EE7C3C27E89A}">
      <dgm:prSet phldrT="[Text]"/>
      <dgm:spPr/>
      <dgm:t>
        <a:bodyPr/>
        <a:lstStyle/>
        <a:p>
          <a:r>
            <a:rPr lang="en-US" dirty="0"/>
            <a:t>Help</a:t>
          </a:r>
        </a:p>
      </dgm:t>
    </dgm:pt>
    <dgm:pt modelId="{28101C4B-BB0D-42E3-8C1A-E546CC4D35AC}" type="parTrans" cxnId="{554428D2-E69A-4C2E-8CDC-886E6EB89DEF}">
      <dgm:prSet/>
      <dgm:spPr/>
      <dgm:t>
        <a:bodyPr/>
        <a:lstStyle/>
        <a:p>
          <a:endParaRPr lang="en-US"/>
        </a:p>
      </dgm:t>
    </dgm:pt>
    <dgm:pt modelId="{B0A6ABD9-CBF2-4CF9-9ED5-5626B0B69633}" type="sibTrans" cxnId="{554428D2-E69A-4C2E-8CDC-886E6EB89DEF}">
      <dgm:prSet/>
      <dgm:spPr/>
      <dgm:t>
        <a:bodyPr/>
        <a:lstStyle/>
        <a:p>
          <a:endParaRPr lang="en-US"/>
        </a:p>
      </dgm:t>
    </dgm:pt>
    <dgm:pt modelId="{969200D6-B692-4274-BE9B-500EC98B0F46}">
      <dgm:prSet phldrT="[Text]"/>
      <dgm:spPr/>
      <dgm:t>
        <a:bodyPr/>
        <a:lstStyle/>
        <a:p>
          <a:r>
            <a:rPr lang="en-US" dirty="0"/>
            <a:t>Instructions</a:t>
          </a:r>
        </a:p>
      </dgm:t>
    </dgm:pt>
    <dgm:pt modelId="{9A957AFE-5F95-4605-BC49-8B0B694357AC}" type="parTrans" cxnId="{ED400DEF-73A5-44FF-912F-F7555ABBFC9B}">
      <dgm:prSet/>
      <dgm:spPr/>
      <dgm:t>
        <a:bodyPr/>
        <a:lstStyle/>
        <a:p>
          <a:endParaRPr lang="en-US"/>
        </a:p>
      </dgm:t>
    </dgm:pt>
    <dgm:pt modelId="{E0930488-5BAE-44DE-8906-F80496C59028}" type="sibTrans" cxnId="{ED400DEF-73A5-44FF-912F-F7555ABBFC9B}">
      <dgm:prSet/>
      <dgm:spPr/>
      <dgm:t>
        <a:bodyPr/>
        <a:lstStyle/>
        <a:p>
          <a:endParaRPr lang="en-US"/>
        </a:p>
      </dgm:t>
    </dgm:pt>
    <dgm:pt modelId="{3209CF72-0B90-4A33-AE0B-BA98ABC0F202}">
      <dgm:prSet phldrT="[Text]"/>
      <dgm:spPr/>
      <dgm:t>
        <a:bodyPr/>
        <a:lstStyle/>
        <a:p>
          <a:r>
            <a:rPr lang="en-US" dirty="0"/>
            <a:t>Demonstrations</a:t>
          </a:r>
        </a:p>
      </dgm:t>
    </dgm:pt>
    <dgm:pt modelId="{10BBC45F-39D9-4870-9C55-EFD956E449A2}" type="parTrans" cxnId="{EA78DA45-A3A2-4AAE-989D-AEAE2E6656F2}">
      <dgm:prSet/>
      <dgm:spPr/>
      <dgm:t>
        <a:bodyPr/>
        <a:lstStyle/>
        <a:p>
          <a:endParaRPr lang="en-US"/>
        </a:p>
      </dgm:t>
    </dgm:pt>
    <dgm:pt modelId="{A241A815-60B4-4556-810B-0ED7DD8A03AA}" type="sibTrans" cxnId="{EA78DA45-A3A2-4AAE-989D-AEAE2E6656F2}">
      <dgm:prSet/>
      <dgm:spPr/>
      <dgm:t>
        <a:bodyPr/>
        <a:lstStyle/>
        <a:p>
          <a:endParaRPr lang="en-US"/>
        </a:p>
      </dgm:t>
    </dgm:pt>
    <dgm:pt modelId="{BC5D85A9-3FF6-43DF-AC6B-260A1DF52EB3}">
      <dgm:prSet phldrT="[Text]"/>
      <dgm:spPr/>
      <dgm:t>
        <a:bodyPr/>
        <a:lstStyle/>
        <a:p>
          <a:r>
            <a:rPr lang="en-US" dirty="0"/>
            <a:t>Comparisons</a:t>
          </a:r>
        </a:p>
      </dgm:t>
    </dgm:pt>
    <dgm:pt modelId="{854ED1B4-CF65-4802-9C12-FE2F1BC80BE6}" type="parTrans" cxnId="{B09D3754-16CB-47CF-85EE-8BA127CD1397}">
      <dgm:prSet/>
      <dgm:spPr/>
      <dgm:t>
        <a:bodyPr/>
        <a:lstStyle/>
        <a:p>
          <a:endParaRPr lang="en-US"/>
        </a:p>
      </dgm:t>
    </dgm:pt>
    <dgm:pt modelId="{0016238E-C114-429A-89AC-8EE3F0885F02}" type="sibTrans" cxnId="{B09D3754-16CB-47CF-85EE-8BA127CD1397}">
      <dgm:prSet/>
      <dgm:spPr/>
      <dgm:t>
        <a:bodyPr/>
        <a:lstStyle/>
        <a:p>
          <a:endParaRPr lang="en-US"/>
        </a:p>
      </dgm:t>
    </dgm:pt>
    <dgm:pt modelId="{F2D838DB-4408-4E22-9621-7B125DCD41B5}" type="pres">
      <dgm:prSet presAssocID="{24E39A97-481A-4EC5-B23E-9E4A70F0B6AF}" presName="theList" presStyleCnt="0">
        <dgm:presLayoutVars>
          <dgm:dir/>
          <dgm:animLvl val="lvl"/>
          <dgm:resizeHandles val="exact"/>
        </dgm:presLayoutVars>
      </dgm:prSet>
      <dgm:spPr/>
    </dgm:pt>
    <dgm:pt modelId="{045E8CE7-FD3D-45E0-89E8-6FD4EB3915DD}" type="pres">
      <dgm:prSet presAssocID="{A932DD1A-9903-4B76-91FF-A8F1FAD2E4F6}" presName="compNode" presStyleCnt="0"/>
      <dgm:spPr/>
    </dgm:pt>
    <dgm:pt modelId="{4D63AB3E-BF6D-4478-9AF9-F2447AF52719}" type="pres">
      <dgm:prSet presAssocID="{A932DD1A-9903-4B76-91FF-A8F1FAD2E4F6}" presName="aNode" presStyleLbl="bgShp" presStyleIdx="0" presStyleCnt="1"/>
      <dgm:spPr/>
    </dgm:pt>
    <dgm:pt modelId="{8215DC58-449C-4AFF-B154-5CEBA83B43D4}" type="pres">
      <dgm:prSet presAssocID="{A932DD1A-9903-4B76-91FF-A8F1FAD2E4F6}" presName="textNode" presStyleLbl="bgShp" presStyleIdx="0" presStyleCnt="1"/>
      <dgm:spPr/>
    </dgm:pt>
    <dgm:pt modelId="{B3B907F7-8E94-4059-A1A4-01ED74316D84}" type="pres">
      <dgm:prSet presAssocID="{A932DD1A-9903-4B76-91FF-A8F1FAD2E4F6}" presName="compChildNode" presStyleCnt="0"/>
      <dgm:spPr/>
    </dgm:pt>
    <dgm:pt modelId="{EAEAC9CE-2436-495D-8B98-4DD62131D9A4}" type="pres">
      <dgm:prSet presAssocID="{A932DD1A-9903-4B76-91FF-A8F1FAD2E4F6}" presName="theInnerList" presStyleCnt="0"/>
      <dgm:spPr/>
    </dgm:pt>
    <dgm:pt modelId="{C17EF0FB-0D54-43D6-ACD2-40011ED6451C}" type="pres">
      <dgm:prSet presAssocID="{F322EB2B-29BB-44E8-8491-1550AB18CF0A}" presName="childNode" presStyleLbl="node1" presStyleIdx="0" presStyleCnt="7">
        <dgm:presLayoutVars>
          <dgm:bulletEnabled val="1"/>
        </dgm:presLayoutVars>
      </dgm:prSet>
      <dgm:spPr/>
    </dgm:pt>
    <dgm:pt modelId="{7C3338B2-7C45-41D9-B142-660CAAA7B4C5}" type="pres">
      <dgm:prSet presAssocID="{F322EB2B-29BB-44E8-8491-1550AB18CF0A}" presName="aSpace2" presStyleCnt="0"/>
      <dgm:spPr/>
    </dgm:pt>
    <dgm:pt modelId="{821B7C97-F364-44D2-A6B7-7B916DC297BB}" type="pres">
      <dgm:prSet presAssocID="{BCBFAEF2-064A-439E-AEF0-E1FB4D379724}" presName="childNode" presStyleLbl="node1" presStyleIdx="1" presStyleCnt="7">
        <dgm:presLayoutVars>
          <dgm:bulletEnabled val="1"/>
        </dgm:presLayoutVars>
      </dgm:prSet>
      <dgm:spPr/>
    </dgm:pt>
    <dgm:pt modelId="{095AA21F-F6E0-464C-9354-D2D8FB89E967}" type="pres">
      <dgm:prSet presAssocID="{BCBFAEF2-064A-439E-AEF0-E1FB4D379724}" presName="aSpace2" presStyleCnt="0"/>
      <dgm:spPr/>
    </dgm:pt>
    <dgm:pt modelId="{E663B46F-1266-41CE-9871-5BAF87E23200}" type="pres">
      <dgm:prSet presAssocID="{0C70E5B8-1BB1-4493-9F0E-3281741D8B11}" presName="childNode" presStyleLbl="node1" presStyleIdx="2" presStyleCnt="7">
        <dgm:presLayoutVars>
          <dgm:bulletEnabled val="1"/>
        </dgm:presLayoutVars>
      </dgm:prSet>
      <dgm:spPr/>
    </dgm:pt>
    <dgm:pt modelId="{3BB8F047-8012-479F-BBDB-E0A661425471}" type="pres">
      <dgm:prSet presAssocID="{0C70E5B8-1BB1-4493-9F0E-3281741D8B11}" presName="aSpace2" presStyleCnt="0"/>
      <dgm:spPr/>
    </dgm:pt>
    <dgm:pt modelId="{3878C14A-BA81-427D-97F9-98DE63501E7F}" type="pres">
      <dgm:prSet presAssocID="{5964E0BA-E65D-4C6C-8316-EE7C3C27E89A}" presName="childNode" presStyleLbl="node1" presStyleIdx="3" presStyleCnt="7">
        <dgm:presLayoutVars>
          <dgm:bulletEnabled val="1"/>
        </dgm:presLayoutVars>
      </dgm:prSet>
      <dgm:spPr/>
    </dgm:pt>
    <dgm:pt modelId="{E458A955-CCF6-48A1-BD36-1998FB564AD7}" type="pres">
      <dgm:prSet presAssocID="{5964E0BA-E65D-4C6C-8316-EE7C3C27E89A}" presName="aSpace2" presStyleCnt="0"/>
      <dgm:spPr/>
    </dgm:pt>
    <dgm:pt modelId="{1C904040-FDB1-4CB0-A9FA-5F82A7F5428A}" type="pres">
      <dgm:prSet presAssocID="{969200D6-B692-4274-BE9B-500EC98B0F46}" presName="childNode" presStyleLbl="node1" presStyleIdx="4" presStyleCnt="7">
        <dgm:presLayoutVars>
          <dgm:bulletEnabled val="1"/>
        </dgm:presLayoutVars>
      </dgm:prSet>
      <dgm:spPr/>
    </dgm:pt>
    <dgm:pt modelId="{E539D5B1-2EB4-409E-BE8C-5CE083FE10B3}" type="pres">
      <dgm:prSet presAssocID="{969200D6-B692-4274-BE9B-500EC98B0F46}" presName="aSpace2" presStyleCnt="0"/>
      <dgm:spPr/>
    </dgm:pt>
    <dgm:pt modelId="{BD0BD4E1-15F2-453A-B9B3-7493691BF84B}" type="pres">
      <dgm:prSet presAssocID="{3209CF72-0B90-4A33-AE0B-BA98ABC0F202}" presName="childNode" presStyleLbl="node1" presStyleIdx="5" presStyleCnt="7">
        <dgm:presLayoutVars>
          <dgm:bulletEnabled val="1"/>
        </dgm:presLayoutVars>
      </dgm:prSet>
      <dgm:spPr/>
    </dgm:pt>
    <dgm:pt modelId="{6DBBBAA1-FD6E-463E-A3A2-E8615DE7AB2D}" type="pres">
      <dgm:prSet presAssocID="{3209CF72-0B90-4A33-AE0B-BA98ABC0F202}" presName="aSpace2" presStyleCnt="0"/>
      <dgm:spPr/>
    </dgm:pt>
    <dgm:pt modelId="{F04F13B4-496F-441A-A43F-81BBF63921DD}" type="pres">
      <dgm:prSet presAssocID="{BC5D85A9-3FF6-43DF-AC6B-260A1DF52EB3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5BB93523-C548-42BE-96C0-BBD748F4D8FB}" type="presOf" srcId="{A932DD1A-9903-4B76-91FF-A8F1FAD2E4F6}" destId="{4D63AB3E-BF6D-4478-9AF9-F2447AF52719}" srcOrd="0" destOrd="0" presId="urn:microsoft.com/office/officeart/2005/8/layout/lProcess2"/>
    <dgm:cxn modelId="{C7D9072C-529C-4D98-A672-2755076A1A15}" type="presOf" srcId="{BCBFAEF2-064A-439E-AEF0-E1FB4D379724}" destId="{821B7C97-F364-44D2-A6B7-7B916DC297BB}" srcOrd="0" destOrd="0" presId="urn:microsoft.com/office/officeart/2005/8/layout/lProcess2"/>
    <dgm:cxn modelId="{96208635-D829-4592-A246-0CBB20A9CA56}" type="presOf" srcId="{F322EB2B-29BB-44E8-8491-1550AB18CF0A}" destId="{C17EF0FB-0D54-43D6-ACD2-40011ED6451C}" srcOrd="0" destOrd="0" presId="urn:microsoft.com/office/officeart/2005/8/layout/lProcess2"/>
    <dgm:cxn modelId="{183C033B-8DE2-4F7E-809A-9D7F1C4B3380}" type="presOf" srcId="{5964E0BA-E65D-4C6C-8316-EE7C3C27E89A}" destId="{3878C14A-BA81-427D-97F9-98DE63501E7F}" srcOrd="0" destOrd="0" presId="urn:microsoft.com/office/officeart/2005/8/layout/lProcess2"/>
    <dgm:cxn modelId="{1B99DD3D-C1A5-45DE-8C19-3C87F510D69A}" srcId="{A932DD1A-9903-4B76-91FF-A8F1FAD2E4F6}" destId="{BCBFAEF2-064A-439E-AEF0-E1FB4D379724}" srcOrd="1" destOrd="0" parTransId="{4B4057A0-3C18-45B3-B5E4-78EFE0B1AF60}" sibTransId="{9FFD1F48-0BBF-4B51-934A-7C54628AA877}"/>
    <dgm:cxn modelId="{83217940-480B-45AD-B7C5-8F0DBD4C67CB}" srcId="{A932DD1A-9903-4B76-91FF-A8F1FAD2E4F6}" destId="{0C70E5B8-1BB1-4493-9F0E-3281741D8B11}" srcOrd="2" destOrd="0" parTransId="{9477EE6D-AA1A-437A-9BFD-D5EDA6B5D31D}" sibTransId="{F520DF89-C517-463B-B7B7-A13BBF0FC48A}"/>
    <dgm:cxn modelId="{52B74D60-DC7A-47B0-AF21-4C1B70CE8743}" type="presOf" srcId="{969200D6-B692-4274-BE9B-500EC98B0F46}" destId="{1C904040-FDB1-4CB0-A9FA-5F82A7F5428A}" srcOrd="0" destOrd="0" presId="urn:microsoft.com/office/officeart/2005/8/layout/lProcess2"/>
    <dgm:cxn modelId="{EA78DA45-A3A2-4AAE-989D-AEAE2E6656F2}" srcId="{A932DD1A-9903-4B76-91FF-A8F1FAD2E4F6}" destId="{3209CF72-0B90-4A33-AE0B-BA98ABC0F202}" srcOrd="5" destOrd="0" parTransId="{10BBC45F-39D9-4870-9C55-EFD956E449A2}" sibTransId="{A241A815-60B4-4556-810B-0ED7DD8A03AA}"/>
    <dgm:cxn modelId="{B09D3754-16CB-47CF-85EE-8BA127CD1397}" srcId="{A932DD1A-9903-4B76-91FF-A8F1FAD2E4F6}" destId="{BC5D85A9-3FF6-43DF-AC6B-260A1DF52EB3}" srcOrd="6" destOrd="0" parTransId="{854ED1B4-CF65-4802-9C12-FE2F1BC80BE6}" sibTransId="{0016238E-C114-429A-89AC-8EE3F0885F02}"/>
    <dgm:cxn modelId="{7AAC7E7A-B22D-4C65-826D-05515D8E705C}" type="presOf" srcId="{BC5D85A9-3FF6-43DF-AC6B-260A1DF52EB3}" destId="{F04F13B4-496F-441A-A43F-81BBF63921DD}" srcOrd="0" destOrd="0" presId="urn:microsoft.com/office/officeart/2005/8/layout/lProcess2"/>
    <dgm:cxn modelId="{3BE821B5-92AF-4F54-B795-53F92AD3EF21}" srcId="{A932DD1A-9903-4B76-91FF-A8F1FAD2E4F6}" destId="{F322EB2B-29BB-44E8-8491-1550AB18CF0A}" srcOrd="0" destOrd="0" parTransId="{3DA2853A-6894-4401-BEAF-2884A48F55E2}" sibTransId="{9C0BA3C0-C40F-4A0F-96E8-D71F2E027743}"/>
    <dgm:cxn modelId="{ECF1FBB9-A514-4317-A857-86946691A05E}" type="presOf" srcId="{A932DD1A-9903-4B76-91FF-A8F1FAD2E4F6}" destId="{8215DC58-449C-4AFF-B154-5CEBA83B43D4}" srcOrd="1" destOrd="0" presId="urn:microsoft.com/office/officeart/2005/8/layout/lProcess2"/>
    <dgm:cxn modelId="{936570BE-2B7F-4629-A219-E4A7C9140C10}" srcId="{24E39A97-481A-4EC5-B23E-9E4A70F0B6AF}" destId="{A932DD1A-9903-4B76-91FF-A8F1FAD2E4F6}" srcOrd="0" destOrd="0" parTransId="{7B569E1B-0FAE-4858-82A8-E205AC58E498}" sibTransId="{0E26957C-0412-4C11-B9A0-92CBD7F026FC}"/>
    <dgm:cxn modelId="{C2FE04CE-0DA6-4FDA-B233-976D1CF5BD4C}" type="presOf" srcId="{0C70E5B8-1BB1-4493-9F0E-3281741D8B11}" destId="{E663B46F-1266-41CE-9871-5BAF87E23200}" srcOrd="0" destOrd="0" presId="urn:microsoft.com/office/officeart/2005/8/layout/lProcess2"/>
    <dgm:cxn modelId="{554428D2-E69A-4C2E-8CDC-886E6EB89DEF}" srcId="{A932DD1A-9903-4B76-91FF-A8F1FAD2E4F6}" destId="{5964E0BA-E65D-4C6C-8316-EE7C3C27E89A}" srcOrd="3" destOrd="0" parTransId="{28101C4B-BB0D-42E3-8C1A-E546CC4D35AC}" sibTransId="{B0A6ABD9-CBF2-4CF9-9ED5-5626B0B69633}"/>
    <dgm:cxn modelId="{9AA585DB-FBB6-4A3F-9DB1-F4CA6586CAE3}" type="presOf" srcId="{24E39A97-481A-4EC5-B23E-9E4A70F0B6AF}" destId="{F2D838DB-4408-4E22-9621-7B125DCD41B5}" srcOrd="0" destOrd="0" presId="urn:microsoft.com/office/officeart/2005/8/layout/lProcess2"/>
    <dgm:cxn modelId="{A19372E4-50FC-4F18-B622-CC959EB01CBB}" type="presOf" srcId="{3209CF72-0B90-4A33-AE0B-BA98ABC0F202}" destId="{BD0BD4E1-15F2-453A-B9B3-7493691BF84B}" srcOrd="0" destOrd="0" presId="urn:microsoft.com/office/officeart/2005/8/layout/lProcess2"/>
    <dgm:cxn modelId="{ED400DEF-73A5-44FF-912F-F7555ABBFC9B}" srcId="{A932DD1A-9903-4B76-91FF-A8F1FAD2E4F6}" destId="{969200D6-B692-4274-BE9B-500EC98B0F46}" srcOrd="4" destOrd="0" parTransId="{9A957AFE-5F95-4605-BC49-8B0B694357AC}" sibTransId="{E0930488-5BAE-44DE-8906-F80496C59028}"/>
    <dgm:cxn modelId="{F9E7BB72-B84D-41A5-AC7F-9FC6719F6856}" type="presParOf" srcId="{F2D838DB-4408-4E22-9621-7B125DCD41B5}" destId="{045E8CE7-FD3D-45E0-89E8-6FD4EB3915DD}" srcOrd="0" destOrd="0" presId="urn:microsoft.com/office/officeart/2005/8/layout/lProcess2"/>
    <dgm:cxn modelId="{FEB39C8C-F103-456D-AECF-E46E96C9EAC0}" type="presParOf" srcId="{045E8CE7-FD3D-45E0-89E8-6FD4EB3915DD}" destId="{4D63AB3E-BF6D-4478-9AF9-F2447AF52719}" srcOrd="0" destOrd="0" presId="urn:microsoft.com/office/officeart/2005/8/layout/lProcess2"/>
    <dgm:cxn modelId="{17479D1E-B64A-4C6F-A64E-F51FDB2FBE2B}" type="presParOf" srcId="{045E8CE7-FD3D-45E0-89E8-6FD4EB3915DD}" destId="{8215DC58-449C-4AFF-B154-5CEBA83B43D4}" srcOrd="1" destOrd="0" presId="urn:microsoft.com/office/officeart/2005/8/layout/lProcess2"/>
    <dgm:cxn modelId="{081D2CB5-EC71-457F-984E-E9A2AE1EA7D2}" type="presParOf" srcId="{045E8CE7-FD3D-45E0-89E8-6FD4EB3915DD}" destId="{B3B907F7-8E94-4059-A1A4-01ED74316D84}" srcOrd="2" destOrd="0" presId="urn:microsoft.com/office/officeart/2005/8/layout/lProcess2"/>
    <dgm:cxn modelId="{D4F88433-FC67-445D-BC52-379C7E2AACEA}" type="presParOf" srcId="{B3B907F7-8E94-4059-A1A4-01ED74316D84}" destId="{EAEAC9CE-2436-495D-8B98-4DD62131D9A4}" srcOrd="0" destOrd="0" presId="urn:microsoft.com/office/officeart/2005/8/layout/lProcess2"/>
    <dgm:cxn modelId="{69718740-4450-4D6B-92D9-9B47537BD3CB}" type="presParOf" srcId="{EAEAC9CE-2436-495D-8B98-4DD62131D9A4}" destId="{C17EF0FB-0D54-43D6-ACD2-40011ED6451C}" srcOrd="0" destOrd="0" presId="urn:microsoft.com/office/officeart/2005/8/layout/lProcess2"/>
    <dgm:cxn modelId="{07A33BA2-24F1-47E5-9AA7-1A119E534BE7}" type="presParOf" srcId="{EAEAC9CE-2436-495D-8B98-4DD62131D9A4}" destId="{7C3338B2-7C45-41D9-B142-660CAAA7B4C5}" srcOrd="1" destOrd="0" presId="urn:microsoft.com/office/officeart/2005/8/layout/lProcess2"/>
    <dgm:cxn modelId="{BCBFA360-F3B8-4E3A-958F-686FEE8A1F68}" type="presParOf" srcId="{EAEAC9CE-2436-495D-8B98-4DD62131D9A4}" destId="{821B7C97-F364-44D2-A6B7-7B916DC297BB}" srcOrd="2" destOrd="0" presId="urn:microsoft.com/office/officeart/2005/8/layout/lProcess2"/>
    <dgm:cxn modelId="{66222437-9DBD-4025-BB03-B991B5646C09}" type="presParOf" srcId="{EAEAC9CE-2436-495D-8B98-4DD62131D9A4}" destId="{095AA21F-F6E0-464C-9354-D2D8FB89E967}" srcOrd="3" destOrd="0" presId="urn:microsoft.com/office/officeart/2005/8/layout/lProcess2"/>
    <dgm:cxn modelId="{B3BE4B3B-C4E8-49C6-8F9D-C5D8D0A4BE96}" type="presParOf" srcId="{EAEAC9CE-2436-495D-8B98-4DD62131D9A4}" destId="{E663B46F-1266-41CE-9871-5BAF87E23200}" srcOrd="4" destOrd="0" presId="urn:microsoft.com/office/officeart/2005/8/layout/lProcess2"/>
    <dgm:cxn modelId="{FA282E9B-98AC-447F-B88F-3E32DA96774C}" type="presParOf" srcId="{EAEAC9CE-2436-495D-8B98-4DD62131D9A4}" destId="{3BB8F047-8012-479F-BBDB-E0A661425471}" srcOrd="5" destOrd="0" presId="urn:microsoft.com/office/officeart/2005/8/layout/lProcess2"/>
    <dgm:cxn modelId="{6E42A4EC-F005-479E-9770-59444A5DC7CF}" type="presParOf" srcId="{EAEAC9CE-2436-495D-8B98-4DD62131D9A4}" destId="{3878C14A-BA81-427D-97F9-98DE63501E7F}" srcOrd="6" destOrd="0" presId="urn:microsoft.com/office/officeart/2005/8/layout/lProcess2"/>
    <dgm:cxn modelId="{48511FAC-19D8-4F3E-A231-6283FF09D6DF}" type="presParOf" srcId="{EAEAC9CE-2436-495D-8B98-4DD62131D9A4}" destId="{E458A955-CCF6-48A1-BD36-1998FB564AD7}" srcOrd="7" destOrd="0" presId="urn:microsoft.com/office/officeart/2005/8/layout/lProcess2"/>
    <dgm:cxn modelId="{945A0161-EA3F-4AEF-B9BB-23F9BE0F3CAD}" type="presParOf" srcId="{EAEAC9CE-2436-495D-8B98-4DD62131D9A4}" destId="{1C904040-FDB1-4CB0-A9FA-5F82A7F5428A}" srcOrd="8" destOrd="0" presId="urn:microsoft.com/office/officeart/2005/8/layout/lProcess2"/>
    <dgm:cxn modelId="{7A47A267-8BA4-440E-9A3B-BF3379409B9A}" type="presParOf" srcId="{EAEAC9CE-2436-495D-8B98-4DD62131D9A4}" destId="{E539D5B1-2EB4-409E-BE8C-5CE083FE10B3}" srcOrd="9" destOrd="0" presId="urn:microsoft.com/office/officeart/2005/8/layout/lProcess2"/>
    <dgm:cxn modelId="{B4A03CA2-454F-47A4-BEF2-BC9C9E1CE01F}" type="presParOf" srcId="{EAEAC9CE-2436-495D-8B98-4DD62131D9A4}" destId="{BD0BD4E1-15F2-453A-B9B3-7493691BF84B}" srcOrd="10" destOrd="0" presId="urn:microsoft.com/office/officeart/2005/8/layout/lProcess2"/>
    <dgm:cxn modelId="{871932AE-55D3-464F-9FDB-4471419DF01F}" type="presParOf" srcId="{EAEAC9CE-2436-495D-8B98-4DD62131D9A4}" destId="{6DBBBAA1-FD6E-463E-A3A2-E8615DE7AB2D}" srcOrd="11" destOrd="0" presId="urn:microsoft.com/office/officeart/2005/8/layout/lProcess2"/>
    <dgm:cxn modelId="{48691A15-D4FF-4CB5-AACB-99E7D262F3C1}" type="presParOf" srcId="{EAEAC9CE-2436-495D-8B98-4DD62131D9A4}" destId="{F04F13B4-496F-441A-A43F-81BBF63921DD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031533-2C89-4728-B8A7-3A62415F15E2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9FE638F-C560-44BD-91C4-78B5A5998F99}">
      <dgm:prSet/>
      <dgm:spPr/>
      <dgm:t>
        <a:bodyPr/>
        <a:lstStyle/>
        <a:p>
          <a:r>
            <a:rPr lang="en-US" dirty="0"/>
            <a:t>Create social profiles that will be followed.</a:t>
          </a:r>
        </a:p>
      </dgm:t>
    </dgm:pt>
    <dgm:pt modelId="{9487FE9D-F0EF-4239-9214-E0BBB300EE85}" type="parTrans" cxnId="{56E324FA-51D4-48E8-9B07-2E5A9E53261D}">
      <dgm:prSet/>
      <dgm:spPr/>
      <dgm:t>
        <a:bodyPr/>
        <a:lstStyle/>
        <a:p>
          <a:endParaRPr lang="en-US"/>
        </a:p>
      </dgm:t>
    </dgm:pt>
    <dgm:pt modelId="{82A793DD-7D27-42D0-9BDD-598418E46D3E}" type="sibTrans" cxnId="{56E324FA-51D4-48E8-9B07-2E5A9E53261D}">
      <dgm:prSet/>
      <dgm:spPr/>
      <dgm:t>
        <a:bodyPr/>
        <a:lstStyle/>
        <a:p>
          <a:endParaRPr lang="en-US"/>
        </a:p>
      </dgm:t>
    </dgm:pt>
    <dgm:pt modelId="{AABDFD75-1689-4BFD-BBB2-0D2382F0154B}">
      <dgm:prSet/>
      <dgm:spPr/>
      <dgm:t>
        <a:bodyPr/>
        <a:lstStyle/>
        <a:p>
          <a:r>
            <a:rPr lang="en-US" dirty="0"/>
            <a:t>Expand content reach into places it otherwise wouldn’t get noticed.</a:t>
          </a:r>
        </a:p>
      </dgm:t>
    </dgm:pt>
    <dgm:pt modelId="{DBD84079-F4BF-4B46-9EAF-3388DFD8C94E}" type="parTrans" cxnId="{51A4C30E-FEC2-4BC2-A1C4-CA3EA45330EC}">
      <dgm:prSet/>
      <dgm:spPr/>
      <dgm:t>
        <a:bodyPr/>
        <a:lstStyle/>
        <a:p>
          <a:endParaRPr lang="en-US"/>
        </a:p>
      </dgm:t>
    </dgm:pt>
    <dgm:pt modelId="{FACAC625-8B92-426B-8D33-78716DB5DB21}" type="sibTrans" cxnId="{51A4C30E-FEC2-4BC2-A1C4-CA3EA45330EC}">
      <dgm:prSet/>
      <dgm:spPr/>
      <dgm:t>
        <a:bodyPr/>
        <a:lstStyle/>
        <a:p>
          <a:endParaRPr lang="en-US"/>
        </a:p>
      </dgm:t>
    </dgm:pt>
    <dgm:pt modelId="{3386B49B-52D6-452A-A1C5-E4C25274A853}">
      <dgm:prSet/>
      <dgm:spPr/>
      <dgm:t>
        <a:bodyPr/>
        <a:lstStyle/>
        <a:p>
          <a:r>
            <a:rPr lang="en-US" dirty="0"/>
            <a:t>Increase engagement with your brand.</a:t>
          </a:r>
        </a:p>
      </dgm:t>
    </dgm:pt>
    <dgm:pt modelId="{8EF5258A-A251-41C6-86E4-D80074F7D123}" type="parTrans" cxnId="{A44B268D-3016-49C8-A9CD-2272F8FC225B}">
      <dgm:prSet/>
      <dgm:spPr/>
      <dgm:t>
        <a:bodyPr/>
        <a:lstStyle/>
        <a:p>
          <a:endParaRPr lang="en-US"/>
        </a:p>
      </dgm:t>
    </dgm:pt>
    <dgm:pt modelId="{7DDF7DFD-4FF6-428B-ACF7-9B982A191B0D}" type="sibTrans" cxnId="{A44B268D-3016-49C8-A9CD-2272F8FC225B}">
      <dgm:prSet/>
      <dgm:spPr/>
      <dgm:t>
        <a:bodyPr/>
        <a:lstStyle/>
        <a:p>
          <a:endParaRPr lang="en-US"/>
        </a:p>
      </dgm:t>
    </dgm:pt>
    <dgm:pt modelId="{F4010699-2123-426E-AFF1-9BF42FF422EB}" type="pres">
      <dgm:prSet presAssocID="{71031533-2C89-4728-B8A7-3A62415F15E2}" presName="Name0" presStyleCnt="0">
        <dgm:presLayoutVars>
          <dgm:chMax val="7"/>
          <dgm:chPref val="7"/>
          <dgm:dir/>
        </dgm:presLayoutVars>
      </dgm:prSet>
      <dgm:spPr/>
    </dgm:pt>
    <dgm:pt modelId="{CBFB5F70-0EFD-4228-94A5-F938ECFCB9C2}" type="pres">
      <dgm:prSet presAssocID="{71031533-2C89-4728-B8A7-3A62415F15E2}" presName="Name1" presStyleCnt="0"/>
      <dgm:spPr/>
    </dgm:pt>
    <dgm:pt modelId="{6A37422B-F1D4-4D8C-B640-B5C1487598AF}" type="pres">
      <dgm:prSet presAssocID="{71031533-2C89-4728-B8A7-3A62415F15E2}" presName="cycle" presStyleCnt="0"/>
      <dgm:spPr/>
    </dgm:pt>
    <dgm:pt modelId="{8936135B-4876-453E-8EB4-87F3481195C1}" type="pres">
      <dgm:prSet presAssocID="{71031533-2C89-4728-B8A7-3A62415F15E2}" presName="srcNode" presStyleLbl="node1" presStyleIdx="0" presStyleCnt="3"/>
      <dgm:spPr/>
    </dgm:pt>
    <dgm:pt modelId="{64504C42-C44D-4DD7-953D-2126ACD52012}" type="pres">
      <dgm:prSet presAssocID="{71031533-2C89-4728-B8A7-3A62415F15E2}" presName="conn" presStyleLbl="parChTrans1D2" presStyleIdx="0" presStyleCnt="1"/>
      <dgm:spPr/>
    </dgm:pt>
    <dgm:pt modelId="{D6168D43-8AAA-4D42-8BE0-9FCE65D20B03}" type="pres">
      <dgm:prSet presAssocID="{71031533-2C89-4728-B8A7-3A62415F15E2}" presName="extraNode" presStyleLbl="node1" presStyleIdx="0" presStyleCnt="3"/>
      <dgm:spPr/>
    </dgm:pt>
    <dgm:pt modelId="{5CB7E2B7-D5EF-4103-BFB7-62F8AF451374}" type="pres">
      <dgm:prSet presAssocID="{71031533-2C89-4728-B8A7-3A62415F15E2}" presName="dstNode" presStyleLbl="node1" presStyleIdx="0" presStyleCnt="3"/>
      <dgm:spPr/>
    </dgm:pt>
    <dgm:pt modelId="{0849816A-30B1-4A46-A02D-7E94DB5691FB}" type="pres">
      <dgm:prSet presAssocID="{79FE638F-C560-44BD-91C4-78B5A5998F99}" presName="text_1" presStyleLbl="node1" presStyleIdx="0" presStyleCnt="3">
        <dgm:presLayoutVars>
          <dgm:bulletEnabled val="1"/>
        </dgm:presLayoutVars>
      </dgm:prSet>
      <dgm:spPr/>
    </dgm:pt>
    <dgm:pt modelId="{C62F6799-D3C2-4E59-BAE8-88ED979416E9}" type="pres">
      <dgm:prSet presAssocID="{79FE638F-C560-44BD-91C4-78B5A5998F99}" presName="accent_1" presStyleCnt="0"/>
      <dgm:spPr/>
    </dgm:pt>
    <dgm:pt modelId="{34336E7A-59B1-4303-8895-92406F778000}" type="pres">
      <dgm:prSet presAssocID="{79FE638F-C560-44BD-91C4-78B5A5998F99}" presName="accentRepeatNode" presStyleLbl="solidFgAcc1" presStyleIdx="0" presStyleCnt="3"/>
      <dgm:spPr>
        <a:prstGeom prst="rightArrow">
          <a:avLst/>
        </a:prstGeom>
      </dgm:spPr>
    </dgm:pt>
    <dgm:pt modelId="{E5B9AFB3-1890-4233-9075-CA4F46B09CC7}" type="pres">
      <dgm:prSet presAssocID="{AABDFD75-1689-4BFD-BBB2-0D2382F0154B}" presName="text_2" presStyleLbl="node1" presStyleIdx="1" presStyleCnt="3">
        <dgm:presLayoutVars>
          <dgm:bulletEnabled val="1"/>
        </dgm:presLayoutVars>
      </dgm:prSet>
      <dgm:spPr/>
    </dgm:pt>
    <dgm:pt modelId="{CFB5AEFC-27A3-4324-A11F-99587D4EA78D}" type="pres">
      <dgm:prSet presAssocID="{AABDFD75-1689-4BFD-BBB2-0D2382F0154B}" presName="accent_2" presStyleCnt="0"/>
      <dgm:spPr/>
    </dgm:pt>
    <dgm:pt modelId="{0B9EBF1C-59B5-47FF-9C06-FC3F6C324AD8}" type="pres">
      <dgm:prSet presAssocID="{AABDFD75-1689-4BFD-BBB2-0D2382F0154B}" presName="accentRepeatNode" presStyleLbl="solidFgAcc1" presStyleIdx="1" presStyleCnt="3"/>
      <dgm:spPr>
        <a:prstGeom prst="rightArrow">
          <a:avLst/>
        </a:prstGeom>
      </dgm:spPr>
    </dgm:pt>
    <dgm:pt modelId="{08975DB8-4BCC-42AB-BBDD-46768F56FBE1}" type="pres">
      <dgm:prSet presAssocID="{3386B49B-52D6-452A-A1C5-E4C25274A853}" presName="text_3" presStyleLbl="node1" presStyleIdx="2" presStyleCnt="3">
        <dgm:presLayoutVars>
          <dgm:bulletEnabled val="1"/>
        </dgm:presLayoutVars>
      </dgm:prSet>
      <dgm:spPr/>
    </dgm:pt>
    <dgm:pt modelId="{C9135FCA-68FD-4A66-A7BF-A3F6AD074926}" type="pres">
      <dgm:prSet presAssocID="{3386B49B-52D6-452A-A1C5-E4C25274A853}" presName="accent_3" presStyleCnt="0"/>
      <dgm:spPr/>
    </dgm:pt>
    <dgm:pt modelId="{261FD7DF-9BAF-4C5B-898E-6695E20660FE}" type="pres">
      <dgm:prSet presAssocID="{3386B49B-52D6-452A-A1C5-E4C25274A853}" presName="accentRepeatNode" presStyleLbl="solidFgAcc1" presStyleIdx="2" presStyleCnt="3"/>
      <dgm:spPr>
        <a:prstGeom prst="rightArrow">
          <a:avLst/>
        </a:prstGeom>
      </dgm:spPr>
    </dgm:pt>
  </dgm:ptLst>
  <dgm:cxnLst>
    <dgm:cxn modelId="{51A4C30E-FEC2-4BC2-A1C4-CA3EA45330EC}" srcId="{71031533-2C89-4728-B8A7-3A62415F15E2}" destId="{AABDFD75-1689-4BFD-BBB2-0D2382F0154B}" srcOrd="1" destOrd="0" parTransId="{DBD84079-F4BF-4B46-9EAF-3388DFD8C94E}" sibTransId="{FACAC625-8B92-426B-8D33-78716DB5DB21}"/>
    <dgm:cxn modelId="{C95E253B-7D06-46D2-B164-77B44C167DF7}" type="presOf" srcId="{3386B49B-52D6-452A-A1C5-E4C25274A853}" destId="{08975DB8-4BCC-42AB-BBDD-46768F56FBE1}" srcOrd="0" destOrd="0" presId="urn:microsoft.com/office/officeart/2008/layout/VerticalCurvedList"/>
    <dgm:cxn modelId="{8E81CD76-F70B-45C5-92C5-8E5EF30CF386}" type="presOf" srcId="{71031533-2C89-4728-B8A7-3A62415F15E2}" destId="{F4010699-2123-426E-AFF1-9BF42FF422EB}" srcOrd="0" destOrd="0" presId="urn:microsoft.com/office/officeart/2008/layout/VerticalCurvedList"/>
    <dgm:cxn modelId="{19A1E683-889B-4D54-BD8C-66C7DD69E3AD}" type="presOf" srcId="{AABDFD75-1689-4BFD-BBB2-0D2382F0154B}" destId="{E5B9AFB3-1890-4233-9075-CA4F46B09CC7}" srcOrd="0" destOrd="0" presId="urn:microsoft.com/office/officeart/2008/layout/VerticalCurvedList"/>
    <dgm:cxn modelId="{A44B268D-3016-49C8-A9CD-2272F8FC225B}" srcId="{71031533-2C89-4728-B8A7-3A62415F15E2}" destId="{3386B49B-52D6-452A-A1C5-E4C25274A853}" srcOrd="2" destOrd="0" parTransId="{8EF5258A-A251-41C6-86E4-D80074F7D123}" sibTransId="{7DDF7DFD-4FF6-428B-ACF7-9B982A191B0D}"/>
    <dgm:cxn modelId="{8D42908D-7857-4D75-99D8-8551FCAC42A0}" type="presOf" srcId="{82A793DD-7D27-42D0-9BDD-598418E46D3E}" destId="{64504C42-C44D-4DD7-953D-2126ACD52012}" srcOrd="0" destOrd="0" presId="urn:microsoft.com/office/officeart/2008/layout/VerticalCurvedList"/>
    <dgm:cxn modelId="{D1898CF4-7937-4BB3-8D5F-FBA9B6D64D43}" type="presOf" srcId="{79FE638F-C560-44BD-91C4-78B5A5998F99}" destId="{0849816A-30B1-4A46-A02D-7E94DB5691FB}" srcOrd="0" destOrd="0" presId="urn:microsoft.com/office/officeart/2008/layout/VerticalCurvedList"/>
    <dgm:cxn modelId="{56E324FA-51D4-48E8-9B07-2E5A9E53261D}" srcId="{71031533-2C89-4728-B8A7-3A62415F15E2}" destId="{79FE638F-C560-44BD-91C4-78B5A5998F99}" srcOrd="0" destOrd="0" parTransId="{9487FE9D-F0EF-4239-9214-E0BBB300EE85}" sibTransId="{82A793DD-7D27-42D0-9BDD-598418E46D3E}"/>
    <dgm:cxn modelId="{2FA67C2B-2062-49BC-83C7-B3D084122999}" type="presParOf" srcId="{F4010699-2123-426E-AFF1-9BF42FF422EB}" destId="{CBFB5F70-0EFD-4228-94A5-F938ECFCB9C2}" srcOrd="0" destOrd="0" presId="urn:microsoft.com/office/officeart/2008/layout/VerticalCurvedList"/>
    <dgm:cxn modelId="{C75C9E00-1829-43BF-BFE3-F0D8D994B842}" type="presParOf" srcId="{CBFB5F70-0EFD-4228-94A5-F938ECFCB9C2}" destId="{6A37422B-F1D4-4D8C-B640-B5C1487598AF}" srcOrd="0" destOrd="0" presId="urn:microsoft.com/office/officeart/2008/layout/VerticalCurvedList"/>
    <dgm:cxn modelId="{151CF42F-13F1-41BA-902A-DC550AD9333D}" type="presParOf" srcId="{6A37422B-F1D4-4D8C-B640-B5C1487598AF}" destId="{8936135B-4876-453E-8EB4-87F3481195C1}" srcOrd="0" destOrd="0" presId="urn:microsoft.com/office/officeart/2008/layout/VerticalCurvedList"/>
    <dgm:cxn modelId="{BE607594-2DC0-4CA1-B097-64898F4FD0EC}" type="presParOf" srcId="{6A37422B-F1D4-4D8C-B640-B5C1487598AF}" destId="{64504C42-C44D-4DD7-953D-2126ACD52012}" srcOrd="1" destOrd="0" presId="urn:microsoft.com/office/officeart/2008/layout/VerticalCurvedList"/>
    <dgm:cxn modelId="{E39BFC08-B402-486F-9A25-87C4FA6224BD}" type="presParOf" srcId="{6A37422B-F1D4-4D8C-B640-B5C1487598AF}" destId="{D6168D43-8AAA-4D42-8BE0-9FCE65D20B03}" srcOrd="2" destOrd="0" presId="urn:microsoft.com/office/officeart/2008/layout/VerticalCurvedList"/>
    <dgm:cxn modelId="{5D76A713-51AD-4D62-9A1F-B182DA55D401}" type="presParOf" srcId="{6A37422B-F1D4-4D8C-B640-B5C1487598AF}" destId="{5CB7E2B7-D5EF-4103-BFB7-62F8AF451374}" srcOrd="3" destOrd="0" presId="urn:microsoft.com/office/officeart/2008/layout/VerticalCurvedList"/>
    <dgm:cxn modelId="{45557E88-1801-4F4F-9727-B27B6A31285E}" type="presParOf" srcId="{CBFB5F70-0EFD-4228-94A5-F938ECFCB9C2}" destId="{0849816A-30B1-4A46-A02D-7E94DB5691FB}" srcOrd="1" destOrd="0" presId="urn:microsoft.com/office/officeart/2008/layout/VerticalCurvedList"/>
    <dgm:cxn modelId="{E841392C-5563-4F27-9B04-7093DC1C1D3E}" type="presParOf" srcId="{CBFB5F70-0EFD-4228-94A5-F938ECFCB9C2}" destId="{C62F6799-D3C2-4E59-BAE8-88ED979416E9}" srcOrd="2" destOrd="0" presId="urn:microsoft.com/office/officeart/2008/layout/VerticalCurvedList"/>
    <dgm:cxn modelId="{48615DDF-97B1-4BA6-94F3-00CD6B1AE299}" type="presParOf" srcId="{C62F6799-D3C2-4E59-BAE8-88ED979416E9}" destId="{34336E7A-59B1-4303-8895-92406F778000}" srcOrd="0" destOrd="0" presId="urn:microsoft.com/office/officeart/2008/layout/VerticalCurvedList"/>
    <dgm:cxn modelId="{C7677B46-A729-4B0C-A0FA-2CEE63209634}" type="presParOf" srcId="{CBFB5F70-0EFD-4228-94A5-F938ECFCB9C2}" destId="{E5B9AFB3-1890-4233-9075-CA4F46B09CC7}" srcOrd="3" destOrd="0" presId="urn:microsoft.com/office/officeart/2008/layout/VerticalCurvedList"/>
    <dgm:cxn modelId="{F63240F0-CF92-419A-852E-A94622575433}" type="presParOf" srcId="{CBFB5F70-0EFD-4228-94A5-F938ECFCB9C2}" destId="{CFB5AEFC-27A3-4324-A11F-99587D4EA78D}" srcOrd="4" destOrd="0" presId="urn:microsoft.com/office/officeart/2008/layout/VerticalCurvedList"/>
    <dgm:cxn modelId="{AF269123-2F3D-4622-A239-02B42E63C876}" type="presParOf" srcId="{CFB5AEFC-27A3-4324-A11F-99587D4EA78D}" destId="{0B9EBF1C-59B5-47FF-9C06-FC3F6C324AD8}" srcOrd="0" destOrd="0" presId="urn:microsoft.com/office/officeart/2008/layout/VerticalCurvedList"/>
    <dgm:cxn modelId="{0D37ECDD-97DE-4518-B324-FD4F2DE41783}" type="presParOf" srcId="{CBFB5F70-0EFD-4228-94A5-F938ECFCB9C2}" destId="{08975DB8-4BCC-42AB-BBDD-46768F56FBE1}" srcOrd="5" destOrd="0" presId="urn:microsoft.com/office/officeart/2008/layout/VerticalCurvedList"/>
    <dgm:cxn modelId="{D16970C4-B2C0-4358-95F2-5363EA5D4CE5}" type="presParOf" srcId="{CBFB5F70-0EFD-4228-94A5-F938ECFCB9C2}" destId="{C9135FCA-68FD-4A66-A7BF-A3F6AD074926}" srcOrd="6" destOrd="0" presId="urn:microsoft.com/office/officeart/2008/layout/VerticalCurvedList"/>
    <dgm:cxn modelId="{DF159887-7CBE-40FA-9436-40DEC8803BD2}" type="presParOf" srcId="{C9135FCA-68FD-4A66-A7BF-A3F6AD074926}" destId="{261FD7DF-9BAF-4C5B-898E-6695E20660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5B2ADD7-D0F3-4A6E-B4F5-D78DDD30AFF7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718328-96DE-4A2D-9753-6076A14A1118}">
      <dgm:prSet phldrT="[Text]" custT="1"/>
      <dgm:spPr/>
      <dgm:t>
        <a:bodyPr/>
        <a:lstStyle/>
        <a:p>
          <a:endParaRPr lang="en-US" sz="8000" b="1" dirty="0">
            <a:solidFill>
              <a:schemeClr val="accent2">
                <a:lumMod val="75000"/>
              </a:schemeClr>
            </a:solidFill>
          </a:endParaRPr>
        </a:p>
      </dgm:t>
    </dgm:pt>
    <dgm:pt modelId="{D8E40FCA-7F4F-4A3A-A911-DA78913729A1}" type="parTrans" cxnId="{5BA9B539-6CA9-427F-A140-F6C75B0097F5}">
      <dgm:prSet/>
      <dgm:spPr/>
      <dgm:t>
        <a:bodyPr/>
        <a:lstStyle/>
        <a:p>
          <a:endParaRPr lang="en-US"/>
        </a:p>
      </dgm:t>
    </dgm:pt>
    <dgm:pt modelId="{863B9033-2C00-47AE-AC2E-DB2BE273BB32}" type="sibTrans" cxnId="{5BA9B539-6CA9-427F-A140-F6C75B0097F5}">
      <dgm:prSet/>
      <dgm:spPr/>
      <dgm:t>
        <a:bodyPr/>
        <a:lstStyle/>
        <a:p>
          <a:endParaRPr lang="en-US"/>
        </a:p>
      </dgm:t>
    </dgm:pt>
    <dgm:pt modelId="{9088B76E-0616-4A86-9A21-AB41897597C0}">
      <dgm:prSet phldrT="[Text]" custT="1"/>
      <dgm:spPr/>
      <dgm:t>
        <a:bodyPr/>
        <a:lstStyle/>
        <a:p>
          <a:endParaRPr lang="en-US" sz="8000" b="1" dirty="0">
            <a:solidFill>
              <a:schemeClr val="accent2">
                <a:lumMod val="75000"/>
              </a:schemeClr>
            </a:solidFill>
          </a:endParaRPr>
        </a:p>
      </dgm:t>
    </dgm:pt>
    <dgm:pt modelId="{B1F7225A-380C-43E3-AC1F-7FA983B2D6C8}" type="parTrans" cxnId="{AF6FCA3A-B7C2-43EC-8ED8-1D6A6783358B}">
      <dgm:prSet/>
      <dgm:spPr/>
      <dgm:t>
        <a:bodyPr/>
        <a:lstStyle/>
        <a:p>
          <a:endParaRPr lang="en-US"/>
        </a:p>
      </dgm:t>
    </dgm:pt>
    <dgm:pt modelId="{1910F8C0-699D-4C4A-9909-316DF75E199A}" type="sibTrans" cxnId="{AF6FCA3A-B7C2-43EC-8ED8-1D6A6783358B}">
      <dgm:prSet/>
      <dgm:spPr/>
      <dgm:t>
        <a:bodyPr/>
        <a:lstStyle/>
        <a:p>
          <a:endParaRPr lang="en-US"/>
        </a:p>
      </dgm:t>
    </dgm:pt>
    <dgm:pt modelId="{29F3F03C-6DD3-4753-BC79-216CD642A043}" type="pres">
      <dgm:prSet presAssocID="{25B2ADD7-D0F3-4A6E-B4F5-D78DDD30AFF7}" presName="compositeShape" presStyleCnt="0">
        <dgm:presLayoutVars>
          <dgm:chMax val="2"/>
          <dgm:dir/>
          <dgm:resizeHandles val="exact"/>
        </dgm:presLayoutVars>
      </dgm:prSet>
      <dgm:spPr/>
    </dgm:pt>
    <dgm:pt modelId="{EDAA1B9F-A7AA-4FA3-AA1A-D814694033E1}" type="pres">
      <dgm:prSet presAssocID="{25B2ADD7-D0F3-4A6E-B4F5-D78DDD30AFF7}" presName="divider" presStyleLbl="fgShp" presStyleIdx="0" presStyleCnt="1"/>
      <dgm:spPr/>
    </dgm:pt>
    <dgm:pt modelId="{1E94CF48-0334-4CCA-811C-373A0DFA23A8}" type="pres">
      <dgm:prSet presAssocID="{CB718328-96DE-4A2D-9753-6076A14A1118}" presName="downArrow" presStyleLbl="node1" presStyleIdx="0" presStyleCnt="2"/>
      <dgm:spPr/>
    </dgm:pt>
    <dgm:pt modelId="{F78321F6-8E99-41B0-82DE-7BDE6120C263}" type="pres">
      <dgm:prSet presAssocID="{CB718328-96DE-4A2D-9753-6076A14A1118}" presName="downArrowText" presStyleLbl="revTx" presStyleIdx="0" presStyleCnt="2" custScaleX="120680">
        <dgm:presLayoutVars>
          <dgm:bulletEnabled val="1"/>
        </dgm:presLayoutVars>
      </dgm:prSet>
      <dgm:spPr/>
    </dgm:pt>
    <dgm:pt modelId="{4E66EB02-2424-4BD4-9C21-CD16B0B78690}" type="pres">
      <dgm:prSet presAssocID="{9088B76E-0616-4A86-9A21-AB41897597C0}" presName="upArrow" presStyleLbl="node1" presStyleIdx="1" presStyleCnt="2"/>
      <dgm:spPr/>
    </dgm:pt>
    <dgm:pt modelId="{A490AB34-EBD5-41C8-B17C-3E5E891F14D2}" type="pres">
      <dgm:prSet presAssocID="{9088B76E-0616-4A86-9A21-AB41897597C0}" presName="upArrowText" presStyleLbl="revTx" presStyleIdx="1" presStyleCnt="2" custScaleX="120680">
        <dgm:presLayoutVars>
          <dgm:bulletEnabled val="1"/>
        </dgm:presLayoutVars>
      </dgm:prSet>
      <dgm:spPr/>
    </dgm:pt>
  </dgm:ptLst>
  <dgm:cxnLst>
    <dgm:cxn modelId="{FE60D833-47C9-43E0-871A-7BB84BF8594B}" type="presOf" srcId="{9088B76E-0616-4A86-9A21-AB41897597C0}" destId="{A490AB34-EBD5-41C8-B17C-3E5E891F14D2}" srcOrd="0" destOrd="0" presId="urn:microsoft.com/office/officeart/2005/8/layout/arrow3"/>
    <dgm:cxn modelId="{5BA9B539-6CA9-427F-A140-F6C75B0097F5}" srcId="{25B2ADD7-D0F3-4A6E-B4F5-D78DDD30AFF7}" destId="{CB718328-96DE-4A2D-9753-6076A14A1118}" srcOrd="0" destOrd="0" parTransId="{D8E40FCA-7F4F-4A3A-A911-DA78913729A1}" sibTransId="{863B9033-2C00-47AE-AC2E-DB2BE273BB32}"/>
    <dgm:cxn modelId="{AF6FCA3A-B7C2-43EC-8ED8-1D6A6783358B}" srcId="{25B2ADD7-D0F3-4A6E-B4F5-D78DDD30AFF7}" destId="{9088B76E-0616-4A86-9A21-AB41897597C0}" srcOrd="1" destOrd="0" parTransId="{B1F7225A-380C-43E3-AC1F-7FA983B2D6C8}" sibTransId="{1910F8C0-699D-4C4A-9909-316DF75E199A}"/>
    <dgm:cxn modelId="{CC6F6841-FC3F-477B-BB0D-63D5310B8AE0}" type="presOf" srcId="{25B2ADD7-D0F3-4A6E-B4F5-D78DDD30AFF7}" destId="{29F3F03C-6DD3-4753-BC79-216CD642A043}" srcOrd="0" destOrd="0" presId="urn:microsoft.com/office/officeart/2005/8/layout/arrow3"/>
    <dgm:cxn modelId="{3E9EABCA-6966-4C8D-BFE3-BB10E626F893}" type="presOf" srcId="{CB718328-96DE-4A2D-9753-6076A14A1118}" destId="{F78321F6-8E99-41B0-82DE-7BDE6120C263}" srcOrd="0" destOrd="0" presId="urn:microsoft.com/office/officeart/2005/8/layout/arrow3"/>
    <dgm:cxn modelId="{A69306FE-BF27-4A4A-A912-C4929FB2781A}" type="presParOf" srcId="{29F3F03C-6DD3-4753-BC79-216CD642A043}" destId="{EDAA1B9F-A7AA-4FA3-AA1A-D814694033E1}" srcOrd="0" destOrd="0" presId="urn:microsoft.com/office/officeart/2005/8/layout/arrow3"/>
    <dgm:cxn modelId="{887E40BE-FA2F-4216-8A12-4CFAAA39FCA3}" type="presParOf" srcId="{29F3F03C-6DD3-4753-BC79-216CD642A043}" destId="{1E94CF48-0334-4CCA-811C-373A0DFA23A8}" srcOrd="1" destOrd="0" presId="urn:microsoft.com/office/officeart/2005/8/layout/arrow3"/>
    <dgm:cxn modelId="{C9011BE5-079B-4D3F-B324-D72D9FA6B555}" type="presParOf" srcId="{29F3F03C-6DD3-4753-BC79-216CD642A043}" destId="{F78321F6-8E99-41B0-82DE-7BDE6120C263}" srcOrd="2" destOrd="0" presId="urn:microsoft.com/office/officeart/2005/8/layout/arrow3"/>
    <dgm:cxn modelId="{284DD402-DE25-4BC8-AB2A-D3D8DB47791E}" type="presParOf" srcId="{29F3F03C-6DD3-4753-BC79-216CD642A043}" destId="{4E66EB02-2424-4BD4-9C21-CD16B0B78690}" srcOrd="3" destOrd="0" presId="urn:microsoft.com/office/officeart/2005/8/layout/arrow3"/>
    <dgm:cxn modelId="{931E188B-5FEB-44A0-BA42-5C4C769D0FB9}" type="presParOf" srcId="{29F3F03C-6DD3-4753-BC79-216CD642A043}" destId="{A490AB34-EBD5-41C8-B17C-3E5E891F14D2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ABC9A-B54B-426F-ACEF-B3ABFB95EBD8}">
      <dsp:nvSpPr>
        <dsp:cNvPr id="0" name=""/>
        <dsp:cNvSpPr/>
      </dsp:nvSpPr>
      <dsp:spPr>
        <a:xfrm>
          <a:off x="57466" y="646729"/>
          <a:ext cx="3060085" cy="360010"/>
        </a:xfrm>
        <a:prstGeom prst="rect">
          <a:avLst/>
        </a:prstGeom>
        <a:solidFill>
          <a:srgbClr val="FF979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B31AD-A068-4118-BC80-B5855CA6AA75}">
      <dsp:nvSpPr>
        <dsp:cNvPr id="0" name=""/>
        <dsp:cNvSpPr/>
      </dsp:nvSpPr>
      <dsp:spPr>
        <a:xfrm>
          <a:off x="57691" y="646839"/>
          <a:ext cx="45185" cy="359640"/>
        </a:xfrm>
        <a:prstGeom prst="rect">
          <a:avLst/>
        </a:prstGeom>
        <a:solidFill>
          <a:srgbClr val="C0000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97687-3FA8-4664-ABFB-ACB5DD074097}">
      <dsp:nvSpPr>
        <dsp:cNvPr id="0" name=""/>
        <dsp:cNvSpPr/>
      </dsp:nvSpPr>
      <dsp:spPr>
        <a:xfrm>
          <a:off x="57466" y="524154"/>
          <a:ext cx="3060085" cy="646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cap="all" baseline="0" dirty="0">
              <a:solidFill>
                <a:srgbClr val="C00000"/>
              </a:solidFill>
            </a:rPr>
            <a:t>Critical</a:t>
          </a:r>
        </a:p>
      </dsp:txBody>
      <dsp:txXfrm>
        <a:off x="57466" y="524154"/>
        <a:ext cx="3060085" cy="646729"/>
      </dsp:txXfrm>
    </dsp:sp>
    <dsp:sp modelId="{6F78B919-FAC4-46C1-96F6-24746E269925}">
      <dsp:nvSpPr>
        <dsp:cNvPr id="0" name=""/>
        <dsp:cNvSpPr/>
      </dsp:nvSpPr>
      <dsp:spPr>
        <a:xfrm>
          <a:off x="57466" y="1373366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07993-888D-4ED4-8579-9217D3BEA53C}">
      <dsp:nvSpPr>
        <dsp:cNvPr id="0" name=""/>
        <dsp:cNvSpPr/>
      </dsp:nvSpPr>
      <dsp:spPr>
        <a:xfrm>
          <a:off x="271672" y="1223761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Missing title tags</a:t>
          </a:r>
        </a:p>
      </dsp:txBody>
      <dsp:txXfrm>
        <a:off x="271672" y="1223761"/>
        <a:ext cx="2845879" cy="524007"/>
      </dsp:txXfrm>
    </dsp:sp>
    <dsp:sp modelId="{DE22E45B-5AAC-4637-80BA-FC1F51113222}">
      <dsp:nvSpPr>
        <dsp:cNvPr id="0" name=""/>
        <dsp:cNvSpPr/>
      </dsp:nvSpPr>
      <dsp:spPr>
        <a:xfrm>
          <a:off x="57466" y="1897374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0D790B-EC38-437E-82DF-A3B0A6007F9A}">
      <dsp:nvSpPr>
        <dsp:cNvPr id="0" name=""/>
        <dsp:cNvSpPr/>
      </dsp:nvSpPr>
      <dsp:spPr>
        <a:xfrm>
          <a:off x="271672" y="1747769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Missing meta descriptions</a:t>
          </a:r>
        </a:p>
      </dsp:txBody>
      <dsp:txXfrm>
        <a:off x="271672" y="1747769"/>
        <a:ext cx="2845879" cy="524007"/>
      </dsp:txXfrm>
    </dsp:sp>
    <dsp:sp modelId="{11E7016E-519A-4B77-A6C0-B9B2D970AABA}">
      <dsp:nvSpPr>
        <dsp:cNvPr id="0" name=""/>
        <dsp:cNvSpPr/>
      </dsp:nvSpPr>
      <dsp:spPr>
        <a:xfrm>
          <a:off x="57466" y="2421382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E5A93-53EC-4719-8794-1627DC94AA5F}">
      <dsp:nvSpPr>
        <dsp:cNvPr id="0" name=""/>
        <dsp:cNvSpPr/>
      </dsp:nvSpPr>
      <dsp:spPr>
        <a:xfrm>
          <a:off x="271672" y="2271777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Duplicate content</a:t>
          </a:r>
        </a:p>
      </dsp:txBody>
      <dsp:txXfrm>
        <a:off x="271672" y="2271777"/>
        <a:ext cx="2845879" cy="524007"/>
      </dsp:txXfrm>
    </dsp:sp>
    <dsp:sp modelId="{2BEF2D3D-A9A0-4FCF-BC20-0EC1B6D8454D}">
      <dsp:nvSpPr>
        <dsp:cNvPr id="0" name=""/>
        <dsp:cNvSpPr/>
      </dsp:nvSpPr>
      <dsp:spPr>
        <a:xfrm>
          <a:off x="57466" y="2945390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4BCDF-FEA2-4A25-BA93-F918C15B930B}">
      <dsp:nvSpPr>
        <dsp:cNvPr id="0" name=""/>
        <dsp:cNvSpPr/>
      </dsp:nvSpPr>
      <dsp:spPr>
        <a:xfrm>
          <a:off x="271672" y="2795785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Missing H1 tags</a:t>
          </a:r>
        </a:p>
      </dsp:txBody>
      <dsp:txXfrm>
        <a:off x="271672" y="2795785"/>
        <a:ext cx="2845879" cy="524007"/>
      </dsp:txXfrm>
    </dsp:sp>
    <dsp:sp modelId="{097E01C0-F081-4A50-84CF-56FD29D0B963}">
      <dsp:nvSpPr>
        <dsp:cNvPr id="0" name=""/>
        <dsp:cNvSpPr/>
      </dsp:nvSpPr>
      <dsp:spPr>
        <a:xfrm>
          <a:off x="57466" y="3469398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AC1A9-9566-4402-B6C0-0396898CBA29}">
      <dsp:nvSpPr>
        <dsp:cNvPr id="0" name=""/>
        <dsp:cNvSpPr/>
      </dsp:nvSpPr>
      <dsp:spPr>
        <a:xfrm>
          <a:off x="271672" y="3319793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Slow loading pages</a:t>
          </a:r>
        </a:p>
      </dsp:txBody>
      <dsp:txXfrm>
        <a:off x="271672" y="3319793"/>
        <a:ext cx="2845879" cy="524007"/>
      </dsp:txXfrm>
    </dsp:sp>
    <dsp:sp modelId="{2C63A83C-2485-4036-BA08-7FABE5A20C39}">
      <dsp:nvSpPr>
        <dsp:cNvPr id="0" name=""/>
        <dsp:cNvSpPr/>
      </dsp:nvSpPr>
      <dsp:spPr>
        <a:xfrm>
          <a:off x="57466" y="3993406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BC6557-4D3E-4481-907A-9C702342E6B7}">
      <dsp:nvSpPr>
        <dsp:cNvPr id="0" name=""/>
        <dsp:cNvSpPr/>
      </dsp:nvSpPr>
      <dsp:spPr>
        <a:xfrm>
          <a:off x="271672" y="3843801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Poor mobile experience</a:t>
          </a:r>
        </a:p>
      </dsp:txBody>
      <dsp:txXfrm>
        <a:off x="271672" y="3843801"/>
        <a:ext cx="2845879" cy="524007"/>
      </dsp:txXfrm>
    </dsp:sp>
    <dsp:sp modelId="{6400132B-961B-4391-BCA9-1779FDF606F7}">
      <dsp:nvSpPr>
        <dsp:cNvPr id="0" name=""/>
        <dsp:cNvSpPr/>
      </dsp:nvSpPr>
      <dsp:spPr>
        <a:xfrm>
          <a:off x="57466" y="4517414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4BCF1-0261-4AD5-B1DB-00070A685C53}">
      <dsp:nvSpPr>
        <dsp:cNvPr id="0" name=""/>
        <dsp:cNvSpPr/>
      </dsp:nvSpPr>
      <dsp:spPr>
        <a:xfrm>
          <a:off x="271672" y="4367809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Robot.txt issues</a:t>
          </a:r>
        </a:p>
      </dsp:txBody>
      <dsp:txXfrm>
        <a:off x="271672" y="4367809"/>
        <a:ext cx="2845879" cy="524007"/>
      </dsp:txXfrm>
    </dsp:sp>
    <dsp:sp modelId="{DC8FEC13-6A81-430D-8AC3-EE5098AE77F0}">
      <dsp:nvSpPr>
        <dsp:cNvPr id="0" name=""/>
        <dsp:cNvSpPr/>
      </dsp:nvSpPr>
      <dsp:spPr>
        <a:xfrm>
          <a:off x="57466" y="5041421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84424-65AD-405A-8690-00AFCF624B65}">
      <dsp:nvSpPr>
        <dsp:cNvPr id="0" name=""/>
        <dsp:cNvSpPr/>
      </dsp:nvSpPr>
      <dsp:spPr>
        <a:xfrm>
          <a:off x="271672" y="4891817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Crawl errors</a:t>
          </a:r>
        </a:p>
      </dsp:txBody>
      <dsp:txXfrm>
        <a:off x="271672" y="4891817"/>
        <a:ext cx="2845879" cy="524007"/>
      </dsp:txXfrm>
    </dsp:sp>
    <dsp:sp modelId="{98F02D79-FF01-453F-BCF5-79C4AD832E81}">
      <dsp:nvSpPr>
        <dsp:cNvPr id="0" name=""/>
        <dsp:cNvSpPr/>
      </dsp:nvSpPr>
      <dsp:spPr>
        <a:xfrm>
          <a:off x="3270557" y="646729"/>
          <a:ext cx="3060085" cy="36001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CDEA0-E4D3-4530-9A14-A528BA5A5765}">
      <dsp:nvSpPr>
        <dsp:cNvPr id="0" name=""/>
        <dsp:cNvSpPr/>
      </dsp:nvSpPr>
      <dsp:spPr>
        <a:xfrm>
          <a:off x="3270779" y="646839"/>
          <a:ext cx="45185" cy="359640"/>
        </a:xfrm>
        <a:prstGeom prst="rect">
          <a:avLst/>
        </a:prstGeom>
        <a:solidFill>
          <a:schemeClr val="accent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7D53F0-7CEA-43E2-987F-3499195FBD14}">
      <dsp:nvSpPr>
        <dsp:cNvPr id="0" name=""/>
        <dsp:cNvSpPr/>
      </dsp:nvSpPr>
      <dsp:spPr>
        <a:xfrm>
          <a:off x="3270557" y="524154"/>
          <a:ext cx="3060085" cy="646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cap="all" baseline="0" dirty="0">
              <a:solidFill>
                <a:schemeClr val="accent2"/>
              </a:solidFill>
            </a:rPr>
            <a:t>Important</a:t>
          </a:r>
        </a:p>
      </dsp:txBody>
      <dsp:txXfrm>
        <a:off x="3270557" y="524154"/>
        <a:ext cx="3060085" cy="646729"/>
      </dsp:txXfrm>
    </dsp:sp>
    <dsp:sp modelId="{B284C620-B93B-4BDC-9229-434A3ECB8ABC}">
      <dsp:nvSpPr>
        <dsp:cNvPr id="0" name=""/>
        <dsp:cNvSpPr/>
      </dsp:nvSpPr>
      <dsp:spPr>
        <a:xfrm>
          <a:off x="3270557" y="1373366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96EC0E-44F7-4D1F-8CB8-D7B5CF568106}">
      <dsp:nvSpPr>
        <dsp:cNvPr id="0" name=""/>
        <dsp:cNvSpPr/>
      </dsp:nvSpPr>
      <dsp:spPr>
        <a:xfrm>
          <a:off x="3484763" y="1223761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Broken links</a:t>
          </a:r>
          <a:endParaRPr lang="en-US" sz="1500" kern="1200" dirty="0"/>
        </a:p>
      </dsp:txBody>
      <dsp:txXfrm>
        <a:off x="3484763" y="1223761"/>
        <a:ext cx="2845879" cy="524007"/>
      </dsp:txXfrm>
    </dsp:sp>
    <dsp:sp modelId="{3E421994-C358-47FB-A124-CB1EF8380009}">
      <dsp:nvSpPr>
        <dsp:cNvPr id="0" name=""/>
        <dsp:cNvSpPr/>
      </dsp:nvSpPr>
      <dsp:spPr>
        <a:xfrm>
          <a:off x="3270557" y="1897374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FB0B0E-0936-46EC-A44B-09ED87F1893E}">
      <dsp:nvSpPr>
        <dsp:cNvPr id="0" name=""/>
        <dsp:cNvSpPr/>
      </dsp:nvSpPr>
      <dsp:spPr>
        <a:xfrm>
          <a:off x="3484763" y="1747769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Missing alt tags</a:t>
          </a:r>
        </a:p>
      </dsp:txBody>
      <dsp:txXfrm>
        <a:off x="3484763" y="1747769"/>
        <a:ext cx="2845879" cy="524007"/>
      </dsp:txXfrm>
    </dsp:sp>
    <dsp:sp modelId="{38C7BCC1-93BC-43F6-8B7D-0EACBADCE0D6}">
      <dsp:nvSpPr>
        <dsp:cNvPr id="0" name=""/>
        <dsp:cNvSpPr/>
      </dsp:nvSpPr>
      <dsp:spPr>
        <a:xfrm>
          <a:off x="3270557" y="2421382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28465-903A-45CC-93F5-47E68C55C12D}">
      <dsp:nvSpPr>
        <dsp:cNvPr id="0" name=""/>
        <dsp:cNvSpPr/>
      </dsp:nvSpPr>
      <dsp:spPr>
        <a:xfrm>
          <a:off x="3484763" y="2271777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Sitemap issues</a:t>
          </a:r>
          <a:endParaRPr lang="en-US" sz="1500" kern="1200" dirty="0"/>
        </a:p>
      </dsp:txBody>
      <dsp:txXfrm>
        <a:off x="3484763" y="2271777"/>
        <a:ext cx="2845879" cy="524007"/>
      </dsp:txXfrm>
    </dsp:sp>
    <dsp:sp modelId="{821CB04D-1AF9-4CEB-9598-77BEF177E1B5}">
      <dsp:nvSpPr>
        <dsp:cNvPr id="0" name=""/>
        <dsp:cNvSpPr/>
      </dsp:nvSpPr>
      <dsp:spPr>
        <a:xfrm>
          <a:off x="3270557" y="2945390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AFB12-4304-4BA9-B0DE-4FEEA161BDE4}">
      <dsp:nvSpPr>
        <dsp:cNvPr id="0" name=""/>
        <dsp:cNvSpPr/>
      </dsp:nvSpPr>
      <dsp:spPr>
        <a:xfrm>
          <a:off x="3484763" y="2795785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Pagination</a:t>
          </a:r>
          <a:endParaRPr lang="en-US" sz="1500" kern="1200" dirty="0"/>
        </a:p>
      </dsp:txBody>
      <dsp:txXfrm>
        <a:off x="3484763" y="2795785"/>
        <a:ext cx="2845879" cy="524007"/>
      </dsp:txXfrm>
    </dsp:sp>
    <dsp:sp modelId="{8C06F406-5D99-4E10-8B2D-89C64F2DDF84}">
      <dsp:nvSpPr>
        <dsp:cNvPr id="0" name=""/>
        <dsp:cNvSpPr/>
      </dsp:nvSpPr>
      <dsp:spPr>
        <a:xfrm>
          <a:off x="3270557" y="3469398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34ED4-F9C6-4E9D-BCE6-44261005A171}">
      <dsp:nvSpPr>
        <dsp:cNvPr id="0" name=""/>
        <dsp:cNvSpPr/>
      </dsp:nvSpPr>
      <dsp:spPr>
        <a:xfrm>
          <a:off x="3484763" y="3319793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Canonical tags</a:t>
          </a:r>
          <a:endParaRPr lang="en-US" sz="1500" kern="1200" dirty="0"/>
        </a:p>
      </dsp:txBody>
      <dsp:txXfrm>
        <a:off x="3484763" y="3319793"/>
        <a:ext cx="2845879" cy="524007"/>
      </dsp:txXfrm>
    </dsp:sp>
    <dsp:sp modelId="{DD19E9DC-44C0-450E-B3AE-371DDBC0E0E8}">
      <dsp:nvSpPr>
        <dsp:cNvPr id="0" name=""/>
        <dsp:cNvSpPr/>
      </dsp:nvSpPr>
      <dsp:spPr>
        <a:xfrm>
          <a:off x="3270557" y="3993406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462C8-B5B2-47BE-BCB0-7E68AAEE8534}">
      <dsp:nvSpPr>
        <dsp:cNvPr id="0" name=""/>
        <dsp:cNvSpPr/>
      </dsp:nvSpPr>
      <dsp:spPr>
        <a:xfrm>
          <a:off x="3484763" y="3843801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Cross-device page rendering</a:t>
          </a:r>
          <a:endParaRPr lang="en-US" sz="1500" kern="1200" dirty="0"/>
        </a:p>
      </dsp:txBody>
      <dsp:txXfrm>
        <a:off x="3484763" y="3843801"/>
        <a:ext cx="2845879" cy="524007"/>
      </dsp:txXfrm>
    </dsp:sp>
    <dsp:sp modelId="{071956C4-5671-4A59-8171-44B0B54914D8}">
      <dsp:nvSpPr>
        <dsp:cNvPr id="0" name=""/>
        <dsp:cNvSpPr/>
      </dsp:nvSpPr>
      <dsp:spPr>
        <a:xfrm>
          <a:off x="3270557" y="4517414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D3261-61B6-49CB-85B1-23B51C0E7CA2}">
      <dsp:nvSpPr>
        <dsp:cNvPr id="0" name=""/>
        <dsp:cNvSpPr/>
      </dsp:nvSpPr>
      <dsp:spPr>
        <a:xfrm>
          <a:off x="3484763" y="4367809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Structured data</a:t>
          </a:r>
          <a:endParaRPr lang="en-US" sz="1500" kern="1200" dirty="0"/>
        </a:p>
      </dsp:txBody>
      <dsp:txXfrm>
        <a:off x="3484763" y="4367809"/>
        <a:ext cx="2845879" cy="524007"/>
      </dsp:txXfrm>
    </dsp:sp>
    <dsp:sp modelId="{6FE26B01-947C-4578-B389-FFDC95876A34}">
      <dsp:nvSpPr>
        <dsp:cNvPr id="0" name=""/>
        <dsp:cNvSpPr/>
      </dsp:nvSpPr>
      <dsp:spPr>
        <a:xfrm>
          <a:off x="3270557" y="5041421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1A8F2-8DAB-4648-8B08-8AE6F7F85F90}">
      <dsp:nvSpPr>
        <dsp:cNvPr id="0" name=""/>
        <dsp:cNvSpPr/>
      </dsp:nvSpPr>
      <dsp:spPr>
        <a:xfrm>
          <a:off x="3484763" y="4891817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Internal links</a:t>
          </a:r>
          <a:endParaRPr lang="en-US" sz="1500" kern="1200" dirty="0"/>
        </a:p>
      </dsp:txBody>
      <dsp:txXfrm>
        <a:off x="3484763" y="4891817"/>
        <a:ext cx="2845879" cy="524007"/>
      </dsp:txXfrm>
    </dsp:sp>
    <dsp:sp modelId="{664D395A-5D2A-4B41-95D6-3CCCEC8A7B44}">
      <dsp:nvSpPr>
        <dsp:cNvPr id="0" name=""/>
        <dsp:cNvSpPr/>
      </dsp:nvSpPr>
      <dsp:spPr>
        <a:xfrm>
          <a:off x="6483647" y="646729"/>
          <a:ext cx="3060085" cy="36001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D43430-075A-47E1-B281-06EA5BA9C760}">
      <dsp:nvSpPr>
        <dsp:cNvPr id="0" name=""/>
        <dsp:cNvSpPr/>
      </dsp:nvSpPr>
      <dsp:spPr>
        <a:xfrm>
          <a:off x="6483869" y="646839"/>
          <a:ext cx="45185" cy="359640"/>
        </a:xfrm>
        <a:prstGeom prst="rect">
          <a:avLst/>
        </a:prstGeom>
        <a:solidFill>
          <a:schemeClr val="accent4">
            <a:lumMod val="7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FEBFC6-DB37-4F9D-9C1B-2429DF28ABAC}">
      <dsp:nvSpPr>
        <dsp:cNvPr id="0" name=""/>
        <dsp:cNvSpPr/>
      </dsp:nvSpPr>
      <dsp:spPr>
        <a:xfrm>
          <a:off x="6483647" y="524154"/>
          <a:ext cx="3060085" cy="646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cap="all" baseline="0" dirty="0">
              <a:solidFill>
                <a:schemeClr val="accent4">
                  <a:lumMod val="75000"/>
                </a:schemeClr>
              </a:solidFill>
            </a:rPr>
            <a:t>Other</a:t>
          </a:r>
        </a:p>
      </dsp:txBody>
      <dsp:txXfrm>
        <a:off x="6483647" y="524154"/>
        <a:ext cx="3060085" cy="646729"/>
      </dsp:txXfrm>
    </dsp:sp>
    <dsp:sp modelId="{99471701-ABD5-45A1-89D0-811128A4601E}">
      <dsp:nvSpPr>
        <dsp:cNvPr id="0" name=""/>
        <dsp:cNvSpPr/>
      </dsp:nvSpPr>
      <dsp:spPr>
        <a:xfrm>
          <a:off x="6483647" y="1373366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FE02D-31F8-4157-9156-1722743894E8}">
      <dsp:nvSpPr>
        <dsp:cNvPr id="0" name=""/>
        <dsp:cNvSpPr/>
      </dsp:nvSpPr>
      <dsp:spPr>
        <a:xfrm>
          <a:off x="6697853" y="1223761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Too long/short title tags</a:t>
          </a:r>
          <a:endParaRPr lang="en-US" sz="1500" kern="1200" dirty="0"/>
        </a:p>
      </dsp:txBody>
      <dsp:txXfrm>
        <a:off x="6697853" y="1223761"/>
        <a:ext cx="2845879" cy="524007"/>
      </dsp:txXfrm>
    </dsp:sp>
    <dsp:sp modelId="{CC07362A-CFE6-407A-89BA-74D41D6A6D8A}">
      <dsp:nvSpPr>
        <dsp:cNvPr id="0" name=""/>
        <dsp:cNvSpPr/>
      </dsp:nvSpPr>
      <dsp:spPr>
        <a:xfrm>
          <a:off x="6483647" y="1897374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33DC89-F1FB-4B98-B91F-310DDB02D250}">
      <dsp:nvSpPr>
        <dsp:cNvPr id="0" name=""/>
        <dsp:cNvSpPr/>
      </dsp:nvSpPr>
      <dsp:spPr>
        <a:xfrm>
          <a:off x="6697853" y="1747769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Too long/short meta descriptions</a:t>
          </a:r>
          <a:endParaRPr lang="en-US" sz="1500" kern="1200" dirty="0"/>
        </a:p>
      </dsp:txBody>
      <dsp:txXfrm>
        <a:off x="6697853" y="1747769"/>
        <a:ext cx="2845879" cy="524007"/>
      </dsp:txXfrm>
    </dsp:sp>
    <dsp:sp modelId="{2E2C34F7-C4F8-424A-A6C1-CE1FD699BBA7}">
      <dsp:nvSpPr>
        <dsp:cNvPr id="0" name=""/>
        <dsp:cNvSpPr/>
      </dsp:nvSpPr>
      <dsp:spPr>
        <a:xfrm>
          <a:off x="6483647" y="2421382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2565E-AC8C-4262-BA05-6AF74C776CFF}">
      <dsp:nvSpPr>
        <dsp:cNvPr id="0" name=""/>
        <dsp:cNvSpPr/>
      </dsp:nvSpPr>
      <dsp:spPr>
        <a:xfrm>
          <a:off x="6697853" y="2271777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Missing Hx tags</a:t>
          </a:r>
          <a:endParaRPr lang="en-US" sz="1500" kern="1200" dirty="0"/>
        </a:p>
      </dsp:txBody>
      <dsp:txXfrm>
        <a:off x="6697853" y="2271777"/>
        <a:ext cx="2845879" cy="524007"/>
      </dsp:txXfrm>
    </dsp:sp>
    <dsp:sp modelId="{BA2F8238-C025-45E9-B28E-DFE2F56F3A29}">
      <dsp:nvSpPr>
        <dsp:cNvPr id="0" name=""/>
        <dsp:cNvSpPr/>
      </dsp:nvSpPr>
      <dsp:spPr>
        <a:xfrm>
          <a:off x="6483647" y="2945390"/>
          <a:ext cx="224799" cy="2247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E0DC3-E002-45FB-B2E7-9721445D5D4E}">
      <dsp:nvSpPr>
        <dsp:cNvPr id="0" name=""/>
        <dsp:cNvSpPr/>
      </dsp:nvSpPr>
      <dsp:spPr>
        <a:xfrm>
          <a:off x="6697853" y="2795785"/>
          <a:ext cx="2845879" cy="524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Pages not redirecting</a:t>
          </a:r>
          <a:endParaRPr lang="en-US" sz="1500" kern="1200" dirty="0"/>
        </a:p>
      </dsp:txBody>
      <dsp:txXfrm>
        <a:off x="6697853" y="2795785"/>
        <a:ext cx="2845879" cy="5240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CB50F-7708-4567-BEA2-7BD1E8AF8EA7}">
      <dsp:nvSpPr>
        <dsp:cNvPr id="0" name=""/>
        <dsp:cNvSpPr/>
      </dsp:nvSpPr>
      <dsp:spPr>
        <a:xfrm rot="10800000">
          <a:off x="1737697" y="2526"/>
          <a:ext cx="5405120" cy="1505029"/>
        </a:xfrm>
        <a:prstGeom prst="homePlate">
          <a:avLst/>
        </a:prstGeom>
        <a:solidFill>
          <a:srgbClr val="9007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Compressed Images</a:t>
          </a:r>
        </a:p>
      </dsp:txBody>
      <dsp:txXfrm rot="10800000">
        <a:off x="2113954" y="2526"/>
        <a:ext cx="5028863" cy="1505029"/>
      </dsp:txXfrm>
    </dsp:sp>
    <dsp:sp modelId="{24B0B299-FA09-45EE-A84A-DC6C75985C52}">
      <dsp:nvSpPr>
        <dsp:cNvPr id="0" name=""/>
        <dsp:cNvSpPr/>
      </dsp:nvSpPr>
      <dsp:spPr>
        <a:xfrm>
          <a:off x="985182" y="2526"/>
          <a:ext cx="1505029" cy="1505029"/>
        </a:xfrm>
        <a:prstGeom prst="rightArrow">
          <a:avLst/>
        </a:prstGeom>
        <a:solidFill>
          <a:srgbClr val="0A028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C32B9-3144-4FA5-A8F2-B263F5468064}">
      <dsp:nvSpPr>
        <dsp:cNvPr id="0" name=""/>
        <dsp:cNvSpPr/>
      </dsp:nvSpPr>
      <dsp:spPr>
        <a:xfrm rot="10800000">
          <a:off x="1737697" y="1956818"/>
          <a:ext cx="5405120" cy="1505029"/>
        </a:xfrm>
        <a:prstGeom prst="homePlate">
          <a:avLst/>
        </a:prstGeom>
        <a:solidFill>
          <a:srgbClr val="9007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Minimized &amp; Streamlined Code</a:t>
          </a:r>
        </a:p>
      </dsp:txBody>
      <dsp:txXfrm rot="10800000">
        <a:off x="2113954" y="1956818"/>
        <a:ext cx="5028863" cy="1505029"/>
      </dsp:txXfrm>
    </dsp:sp>
    <dsp:sp modelId="{E014A8C2-A567-445F-B909-D199645DF996}">
      <dsp:nvSpPr>
        <dsp:cNvPr id="0" name=""/>
        <dsp:cNvSpPr/>
      </dsp:nvSpPr>
      <dsp:spPr>
        <a:xfrm>
          <a:off x="985182" y="1956818"/>
          <a:ext cx="1505029" cy="1505029"/>
        </a:xfrm>
        <a:prstGeom prst="rightArrow">
          <a:avLst/>
        </a:prstGeom>
        <a:solidFill>
          <a:srgbClr val="0A028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44F272-932A-4017-A170-6604B95D0B77}">
      <dsp:nvSpPr>
        <dsp:cNvPr id="0" name=""/>
        <dsp:cNvSpPr/>
      </dsp:nvSpPr>
      <dsp:spPr>
        <a:xfrm rot="10800000">
          <a:off x="1737697" y="3911110"/>
          <a:ext cx="5405120" cy="1505029"/>
        </a:xfrm>
        <a:prstGeom prst="homePlate">
          <a:avLst/>
        </a:prstGeom>
        <a:solidFill>
          <a:srgbClr val="9007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676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Fast Servers</a:t>
          </a:r>
        </a:p>
      </dsp:txBody>
      <dsp:txXfrm rot="10800000">
        <a:off x="2113954" y="3911110"/>
        <a:ext cx="5028863" cy="1505029"/>
      </dsp:txXfrm>
    </dsp:sp>
    <dsp:sp modelId="{F9DDEE42-19AE-43A9-87D7-8E05F49B8C4F}">
      <dsp:nvSpPr>
        <dsp:cNvPr id="0" name=""/>
        <dsp:cNvSpPr/>
      </dsp:nvSpPr>
      <dsp:spPr>
        <a:xfrm>
          <a:off x="985182" y="3911110"/>
          <a:ext cx="1505029" cy="1505029"/>
        </a:xfrm>
        <a:prstGeom prst="rightArrow">
          <a:avLst/>
        </a:prstGeom>
        <a:solidFill>
          <a:srgbClr val="0A028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11746-D6B3-46AB-A4D1-4C10762D0627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A523EF-3051-496F-918D-6C87765D8849}">
      <dsp:nvSpPr>
        <dsp:cNvPr id="0" name=""/>
        <dsp:cNvSpPr/>
      </dsp:nvSpPr>
      <dsp:spPr>
        <a:xfrm>
          <a:off x="610504" y="416587"/>
          <a:ext cx="5866113" cy="833607"/>
        </a:xfrm>
        <a:prstGeom prst="rect">
          <a:avLst/>
        </a:prstGeom>
        <a:solidFill>
          <a:srgbClr val="A6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Title Tags</a:t>
          </a:r>
        </a:p>
      </dsp:txBody>
      <dsp:txXfrm>
        <a:off x="610504" y="416587"/>
        <a:ext cx="5866113" cy="833607"/>
      </dsp:txXfrm>
    </dsp:sp>
    <dsp:sp modelId="{0EF65C32-1BA6-42C7-89D8-F44E0AEE5066}">
      <dsp:nvSpPr>
        <dsp:cNvPr id="0" name=""/>
        <dsp:cNvSpPr/>
      </dsp:nvSpPr>
      <dsp:spPr>
        <a:xfrm>
          <a:off x="89500" y="312386"/>
          <a:ext cx="1042009" cy="1042009"/>
        </a:xfrm>
        <a:prstGeom prst="mathPlu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4EE10-ED00-4EC9-AC42-01DDF0648CC5}">
      <dsp:nvSpPr>
        <dsp:cNvPr id="0" name=""/>
        <dsp:cNvSpPr/>
      </dsp:nvSpPr>
      <dsp:spPr>
        <a:xfrm>
          <a:off x="1088431" y="1667215"/>
          <a:ext cx="5388186" cy="833607"/>
        </a:xfrm>
        <a:prstGeom prst="rect">
          <a:avLst/>
        </a:prstGeom>
        <a:solidFill>
          <a:srgbClr val="A6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URLs</a:t>
          </a:r>
        </a:p>
      </dsp:txBody>
      <dsp:txXfrm>
        <a:off x="1088431" y="1667215"/>
        <a:ext cx="5388186" cy="833607"/>
      </dsp:txXfrm>
    </dsp:sp>
    <dsp:sp modelId="{A1717A3C-B146-43EF-BD7D-A9C357180D3D}">
      <dsp:nvSpPr>
        <dsp:cNvPr id="0" name=""/>
        <dsp:cNvSpPr/>
      </dsp:nvSpPr>
      <dsp:spPr>
        <a:xfrm>
          <a:off x="567426" y="1563014"/>
          <a:ext cx="1042009" cy="1042009"/>
        </a:xfrm>
        <a:prstGeom prst="mathPlu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6315A-ACF5-4D61-AED9-ECE5DF5A0388}">
      <dsp:nvSpPr>
        <dsp:cNvPr id="0" name=""/>
        <dsp:cNvSpPr/>
      </dsp:nvSpPr>
      <dsp:spPr>
        <a:xfrm>
          <a:off x="1088431" y="2917843"/>
          <a:ext cx="5388186" cy="833607"/>
        </a:xfrm>
        <a:prstGeom prst="rect">
          <a:avLst/>
        </a:prstGeom>
        <a:solidFill>
          <a:srgbClr val="A6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Breadcrumbs</a:t>
          </a:r>
        </a:p>
      </dsp:txBody>
      <dsp:txXfrm>
        <a:off x="1088431" y="2917843"/>
        <a:ext cx="5388186" cy="833607"/>
      </dsp:txXfrm>
    </dsp:sp>
    <dsp:sp modelId="{3ABFD835-35D1-428B-82C3-DFFA4D6F3006}">
      <dsp:nvSpPr>
        <dsp:cNvPr id="0" name=""/>
        <dsp:cNvSpPr/>
      </dsp:nvSpPr>
      <dsp:spPr>
        <a:xfrm>
          <a:off x="567426" y="2813642"/>
          <a:ext cx="1042009" cy="1042009"/>
        </a:xfrm>
        <a:prstGeom prst="mathPlu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3DC32-DB9D-4AE8-8E7D-3EC74CBD0533}">
      <dsp:nvSpPr>
        <dsp:cNvPr id="0" name=""/>
        <dsp:cNvSpPr/>
      </dsp:nvSpPr>
      <dsp:spPr>
        <a:xfrm>
          <a:off x="610504" y="4168472"/>
          <a:ext cx="5866113" cy="833607"/>
        </a:xfrm>
        <a:prstGeom prst="rect">
          <a:avLst/>
        </a:prstGeom>
        <a:solidFill>
          <a:srgbClr val="A6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Meta Descriptions</a:t>
          </a:r>
        </a:p>
      </dsp:txBody>
      <dsp:txXfrm>
        <a:off x="610504" y="4168472"/>
        <a:ext cx="5866113" cy="833607"/>
      </dsp:txXfrm>
    </dsp:sp>
    <dsp:sp modelId="{9F5D1747-617A-42E9-9947-D8001AFD9948}">
      <dsp:nvSpPr>
        <dsp:cNvPr id="0" name=""/>
        <dsp:cNvSpPr/>
      </dsp:nvSpPr>
      <dsp:spPr>
        <a:xfrm>
          <a:off x="89500" y="4064271"/>
          <a:ext cx="1042009" cy="1042009"/>
        </a:xfrm>
        <a:prstGeom prst="mathPlus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591C3-B66C-4539-82D2-A3E622B6CABF}">
      <dsp:nvSpPr>
        <dsp:cNvPr id="0" name=""/>
        <dsp:cNvSpPr/>
      </dsp:nvSpPr>
      <dsp:spPr>
        <a:xfrm>
          <a:off x="4773" y="276607"/>
          <a:ext cx="2087167" cy="1252300"/>
        </a:xfrm>
        <a:prstGeom prst="roundRect">
          <a:avLst>
            <a:gd name="adj" fmla="val 10000"/>
          </a:avLst>
        </a:prstGeom>
        <a:solidFill>
          <a:srgbClr val="CB97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Matches Intent</a:t>
          </a:r>
        </a:p>
      </dsp:txBody>
      <dsp:txXfrm>
        <a:off x="41452" y="313286"/>
        <a:ext cx="2013809" cy="1178942"/>
      </dsp:txXfrm>
    </dsp:sp>
    <dsp:sp modelId="{B6350D76-79C9-4EC8-AFDD-DB7152C52924}">
      <dsp:nvSpPr>
        <dsp:cNvPr id="0" name=""/>
        <dsp:cNvSpPr/>
      </dsp:nvSpPr>
      <dsp:spPr>
        <a:xfrm>
          <a:off x="2300658" y="643948"/>
          <a:ext cx="442479" cy="517617"/>
        </a:xfrm>
        <a:prstGeom prst="rightArrow">
          <a:avLst>
            <a:gd name="adj1" fmla="val 60000"/>
            <a:gd name="adj2" fmla="val 50000"/>
          </a:avLst>
        </a:prstGeom>
        <a:solidFill>
          <a:srgbClr val="AA93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2300658" y="747471"/>
        <a:ext cx="309735" cy="310571"/>
      </dsp:txXfrm>
    </dsp:sp>
    <dsp:sp modelId="{FAE472E6-E00E-4268-B581-C2ACBE638853}">
      <dsp:nvSpPr>
        <dsp:cNvPr id="0" name=""/>
        <dsp:cNvSpPr/>
      </dsp:nvSpPr>
      <dsp:spPr>
        <a:xfrm>
          <a:off x="2926808" y="276607"/>
          <a:ext cx="2087167" cy="1252300"/>
        </a:xfrm>
        <a:prstGeom prst="roundRect">
          <a:avLst>
            <a:gd name="adj" fmla="val 10000"/>
          </a:avLst>
        </a:prstGeom>
        <a:solidFill>
          <a:srgbClr val="CB97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Fulfills Desire</a:t>
          </a:r>
        </a:p>
      </dsp:txBody>
      <dsp:txXfrm>
        <a:off x="2963487" y="313286"/>
        <a:ext cx="2013809" cy="1178942"/>
      </dsp:txXfrm>
    </dsp:sp>
    <dsp:sp modelId="{65BBE322-7EC0-4CAE-9D2B-3CF66607AAF4}">
      <dsp:nvSpPr>
        <dsp:cNvPr id="0" name=""/>
        <dsp:cNvSpPr/>
      </dsp:nvSpPr>
      <dsp:spPr>
        <a:xfrm>
          <a:off x="5222693" y="643948"/>
          <a:ext cx="442479" cy="517617"/>
        </a:xfrm>
        <a:prstGeom prst="rightArrow">
          <a:avLst>
            <a:gd name="adj1" fmla="val 60000"/>
            <a:gd name="adj2" fmla="val 50000"/>
          </a:avLst>
        </a:prstGeom>
        <a:solidFill>
          <a:srgbClr val="655A5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5222693" y="747471"/>
        <a:ext cx="309735" cy="310571"/>
      </dsp:txXfrm>
    </dsp:sp>
    <dsp:sp modelId="{793EB7FF-D1B4-4B31-B9D5-2D9870B73326}">
      <dsp:nvSpPr>
        <dsp:cNvPr id="0" name=""/>
        <dsp:cNvSpPr/>
      </dsp:nvSpPr>
      <dsp:spPr>
        <a:xfrm>
          <a:off x="5848844" y="276607"/>
          <a:ext cx="2087167" cy="1252300"/>
        </a:xfrm>
        <a:prstGeom prst="roundRect">
          <a:avLst>
            <a:gd name="adj" fmla="val 10000"/>
          </a:avLst>
        </a:prstGeom>
        <a:solidFill>
          <a:srgbClr val="CB97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Encourages Engagement</a:t>
          </a:r>
        </a:p>
      </dsp:txBody>
      <dsp:txXfrm>
        <a:off x="5885523" y="313286"/>
        <a:ext cx="2013809" cy="1178942"/>
      </dsp:txXfrm>
    </dsp:sp>
    <dsp:sp modelId="{86613663-86D8-43FB-991E-C465D1959A51}">
      <dsp:nvSpPr>
        <dsp:cNvPr id="0" name=""/>
        <dsp:cNvSpPr/>
      </dsp:nvSpPr>
      <dsp:spPr>
        <a:xfrm>
          <a:off x="8144728" y="643948"/>
          <a:ext cx="442479" cy="517617"/>
        </a:xfrm>
        <a:prstGeom prst="rightArrow">
          <a:avLst>
            <a:gd name="adj1" fmla="val 60000"/>
            <a:gd name="adj2" fmla="val 50000"/>
          </a:avLst>
        </a:prstGeom>
        <a:solidFill>
          <a:srgbClr val="AA93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144728" y="747471"/>
        <a:ext cx="309735" cy="310571"/>
      </dsp:txXfrm>
    </dsp:sp>
    <dsp:sp modelId="{0BE013B0-DB10-4333-8046-4511A6D63340}">
      <dsp:nvSpPr>
        <dsp:cNvPr id="0" name=""/>
        <dsp:cNvSpPr/>
      </dsp:nvSpPr>
      <dsp:spPr>
        <a:xfrm>
          <a:off x="8770879" y="276607"/>
          <a:ext cx="2087167" cy="1252300"/>
        </a:xfrm>
        <a:prstGeom prst="roundRect">
          <a:avLst>
            <a:gd name="adj" fmla="val 10000"/>
          </a:avLst>
        </a:prstGeom>
        <a:solidFill>
          <a:srgbClr val="CB971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Presents Action</a:t>
          </a:r>
        </a:p>
      </dsp:txBody>
      <dsp:txXfrm>
        <a:off x="8807558" y="313286"/>
        <a:ext cx="2013809" cy="117894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28CB7-A84E-4515-ADEE-787DC53F7F4A}">
      <dsp:nvSpPr>
        <dsp:cNvPr id="0" name=""/>
        <dsp:cNvSpPr/>
      </dsp:nvSpPr>
      <dsp:spPr>
        <a:xfrm rot="10800000">
          <a:off x="1477372" y="2316"/>
          <a:ext cx="5016627" cy="8551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094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Easy</a:t>
          </a:r>
          <a:r>
            <a:rPr lang="en-US" sz="2600" kern="1200" dirty="0"/>
            <a:t> to navigate</a:t>
          </a:r>
        </a:p>
      </dsp:txBody>
      <dsp:txXfrm rot="10800000">
        <a:off x="1691157" y="2316"/>
        <a:ext cx="4802842" cy="855142"/>
      </dsp:txXfrm>
    </dsp:sp>
    <dsp:sp modelId="{61D1C42B-4EF1-44C5-8022-328EA470E547}">
      <dsp:nvSpPr>
        <dsp:cNvPr id="0" name=""/>
        <dsp:cNvSpPr/>
      </dsp:nvSpPr>
      <dsp:spPr>
        <a:xfrm>
          <a:off x="1049800" y="2316"/>
          <a:ext cx="855142" cy="85514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D438B-9677-4ED9-A3FB-BD82D6EDBF91}">
      <dsp:nvSpPr>
        <dsp:cNvPr id="0" name=""/>
        <dsp:cNvSpPr/>
      </dsp:nvSpPr>
      <dsp:spPr>
        <a:xfrm rot="10800000">
          <a:off x="1477372" y="1112724"/>
          <a:ext cx="5016627" cy="8551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094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Clear</a:t>
          </a:r>
          <a:r>
            <a:rPr lang="en-US" sz="2600" kern="1200" dirty="0"/>
            <a:t> calls to action</a:t>
          </a:r>
        </a:p>
      </dsp:txBody>
      <dsp:txXfrm rot="10800000">
        <a:off x="1691157" y="1112724"/>
        <a:ext cx="4802842" cy="855142"/>
      </dsp:txXfrm>
    </dsp:sp>
    <dsp:sp modelId="{8A65DC63-E6DB-4D32-84D8-94F0AD95BCED}">
      <dsp:nvSpPr>
        <dsp:cNvPr id="0" name=""/>
        <dsp:cNvSpPr/>
      </dsp:nvSpPr>
      <dsp:spPr>
        <a:xfrm>
          <a:off x="1049800" y="1112724"/>
          <a:ext cx="855142" cy="85514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D0E639-CB09-4CF2-B5A1-ADB438D32FA2}">
      <dsp:nvSpPr>
        <dsp:cNvPr id="0" name=""/>
        <dsp:cNvSpPr/>
      </dsp:nvSpPr>
      <dsp:spPr>
        <a:xfrm rot="10800000">
          <a:off x="1477372" y="2223132"/>
          <a:ext cx="5016627" cy="8551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094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Simplified</a:t>
          </a:r>
          <a:r>
            <a:rPr lang="en-US" sz="2600" kern="1200"/>
            <a:t> contact options</a:t>
          </a:r>
          <a:endParaRPr lang="en-US" sz="2600" kern="1200" dirty="0"/>
        </a:p>
      </dsp:txBody>
      <dsp:txXfrm rot="10800000">
        <a:off x="1691157" y="2223132"/>
        <a:ext cx="4802842" cy="855142"/>
      </dsp:txXfrm>
    </dsp:sp>
    <dsp:sp modelId="{006DF582-4DCC-43F6-9C89-577AC345ED68}">
      <dsp:nvSpPr>
        <dsp:cNvPr id="0" name=""/>
        <dsp:cNvSpPr/>
      </dsp:nvSpPr>
      <dsp:spPr>
        <a:xfrm>
          <a:off x="1049800" y="2223132"/>
          <a:ext cx="855142" cy="85514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54ECA-84C7-455D-A8B1-20F3EA7AA833}">
      <dsp:nvSpPr>
        <dsp:cNvPr id="0" name=""/>
        <dsp:cNvSpPr/>
      </dsp:nvSpPr>
      <dsp:spPr>
        <a:xfrm rot="10800000">
          <a:off x="1477372" y="3333540"/>
          <a:ext cx="5016627" cy="8551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7094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Minimum</a:t>
          </a:r>
          <a:r>
            <a:rPr lang="en-US" sz="2600" kern="1200" dirty="0"/>
            <a:t> shopping hindrances</a:t>
          </a:r>
        </a:p>
      </dsp:txBody>
      <dsp:txXfrm rot="10800000">
        <a:off x="1691157" y="3333540"/>
        <a:ext cx="4802842" cy="855142"/>
      </dsp:txXfrm>
    </dsp:sp>
    <dsp:sp modelId="{8C789420-6D0A-4FA1-885E-C86F535E29DA}">
      <dsp:nvSpPr>
        <dsp:cNvPr id="0" name=""/>
        <dsp:cNvSpPr/>
      </dsp:nvSpPr>
      <dsp:spPr>
        <a:xfrm>
          <a:off x="1049800" y="3333540"/>
          <a:ext cx="855142" cy="85514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26C32-E057-4A73-9DAE-6933AC2E6883}">
      <dsp:nvSpPr>
        <dsp:cNvPr id="0" name=""/>
        <dsp:cNvSpPr/>
      </dsp:nvSpPr>
      <dsp:spPr>
        <a:xfrm>
          <a:off x="1039527" y="145940"/>
          <a:ext cx="2911613" cy="9098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92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8CCD45"/>
              </a:solidFill>
            </a:rPr>
            <a:t>Xenu Link Sleuth</a:t>
          </a:r>
        </a:p>
      </dsp:txBody>
      <dsp:txXfrm>
        <a:off x="1039527" y="145940"/>
        <a:ext cx="2911613" cy="909879"/>
      </dsp:txXfrm>
    </dsp:sp>
    <dsp:sp modelId="{3FC783E2-6C5A-489C-BE15-922DF5F93395}">
      <dsp:nvSpPr>
        <dsp:cNvPr id="0" name=""/>
        <dsp:cNvSpPr/>
      </dsp:nvSpPr>
      <dsp:spPr>
        <a:xfrm>
          <a:off x="193027" y="119647"/>
          <a:ext cx="1393673" cy="44454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A123C-5D76-4A0C-B5B5-E3503992DE41}">
      <dsp:nvSpPr>
        <dsp:cNvPr id="0" name=""/>
        <dsp:cNvSpPr/>
      </dsp:nvSpPr>
      <dsp:spPr>
        <a:xfrm>
          <a:off x="5963156" y="145940"/>
          <a:ext cx="2911613" cy="9098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92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E93C2E"/>
              </a:solidFill>
            </a:rPr>
            <a:t>Google Search Console</a:t>
          </a:r>
        </a:p>
      </dsp:txBody>
      <dsp:txXfrm>
        <a:off x="5963156" y="145940"/>
        <a:ext cx="2911613" cy="909879"/>
      </dsp:txXfrm>
    </dsp:sp>
    <dsp:sp modelId="{68781311-6C17-47FC-AC2A-85166B5B95C5}">
      <dsp:nvSpPr>
        <dsp:cNvPr id="0" name=""/>
        <dsp:cNvSpPr/>
      </dsp:nvSpPr>
      <dsp:spPr>
        <a:xfrm>
          <a:off x="5116668" y="119647"/>
          <a:ext cx="1393673" cy="44454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56FD2-67CE-4BD2-98A1-637F555CC76A}">
      <dsp:nvSpPr>
        <dsp:cNvPr id="0" name=""/>
        <dsp:cNvSpPr/>
      </dsp:nvSpPr>
      <dsp:spPr>
        <a:xfrm>
          <a:off x="1039527" y="1159950"/>
          <a:ext cx="2911613" cy="9098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92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F05423"/>
              </a:solidFill>
            </a:rPr>
            <a:t>Microsoft IIS</a:t>
          </a:r>
        </a:p>
      </dsp:txBody>
      <dsp:txXfrm>
        <a:off x="1039527" y="1159950"/>
        <a:ext cx="2911613" cy="909879"/>
      </dsp:txXfrm>
    </dsp:sp>
    <dsp:sp modelId="{E6F32386-8810-42D6-AC0E-6789541C824F}">
      <dsp:nvSpPr>
        <dsp:cNvPr id="0" name=""/>
        <dsp:cNvSpPr/>
      </dsp:nvSpPr>
      <dsp:spPr>
        <a:xfrm>
          <a:off x="193027" y="1133657"/>
          <a:ext cx="1393673" cy="44454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642BD-B6F6-44E1-9CDB-BC071D088B0D}">
      <dsp:nvSpPr>
        <dsp:cNvPr id="0" name=""/>
        <dsp:cNvSpPr/>
      </dsp:nvSpPr>
      <dsp:spPr>
        <a:xfrm>
          <a:off x="5963156" y="1159950"/>
          <a:ext cx="2911613" cy="9098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92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4EA80F"/>
              </a:solidFill>
            </a:rPr>
            <a:t>Screaming Frog</a:t>
          </a:r>
          <a:endParaRPr lang="en-US" sz="2500" kern="1200" dirty="0">
            <a:solidFill>
              <a:srgbClr val="CE2223"/>
            </a:solidFill>
          </a:endParaRPr>
        </a:p>
      </dsp:txBody>
      <dsp:txXfrm>
        <a:off x="5963156" y="1159950"/>
        <a:ext cx="2911613" cy="909879"/>
      </dsp:txXfrm>
    </dsp:sp>
    <dsp:sp modelId="{61C6FEAE-1C60-4C1D-B116-6B5861EC6357}">
      <dsp:nvSpPr>
        <dsp:cNvPr id="0" name=""/>
        <dsp:cNvSpPr/>
      </dsp:nvSpPr>
      <dsp:spPr>
        <a:xfrm>
          <a:off x="5116668" y="1133657"/>
          <a:ext cx="1393673" cy="44454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F75EB-13DE-4C31-B83E-54F172FC03FB}">
      <dsp:nvSpPr>
        <dsp:cNvPr id="0" name=""/>
        <dsp:cNvSpPr/>
      </dsp:nvSpPr>
      <dsp:spPr>
        <a:xfrm>
          <a:off x="1039527" y="2173960"/>
          <a:ext cx="2911613" cy="9098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92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4B2615"/>
              </a:solidFill>
            </a:rPr>
            <a:t>Web Developer Toolbar</a:t>
          </a:r>
        </a:p>
      </dsp:txBody>
      <dsp:txXfrm>
        <a:off x="1039527" y="2173960"/>
        <a:ext cx="2911613" cy="909879"/>
      </dsp:txXfrm>
    </dsp:sp>
    <dsp:sp modelId="{8021AEBD-BC91-4EDA-99E9-D3EDD534E85E}">
      <dsp:nvSpPr>
        <dsp:cNvPr id="0" name=""/>
        <dsp:cNvSpPr/>
      </dsp:nvSpPr>
      <dsp:spPr>
        <a:xfrm>
          <a:off x="193027" y="2147667"/>
          <a:ext cx="1393673" cy="44454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AEB1-9A46-466C-9E76-06537CCE8C61}">
      <dsp:nvSpPr>
        <dsp:cNvPr id="0" name=""/>
        <dsp:cNvSpPr/>
      </dsp:nvSpPr>
      <dsp:spPr>
        <a:xfrm>
          <a:off x="5963156" y="2173960"/>
          <a:ext cx="2911613" cy="9098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92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rgbClr val="30A0CE"/>
              </a:solidFill>
            </a:rPr>
            <a:t>Moz</a:t>
          </a:r>
          <a:r>
            <a:rPr lang="en-US" sz="2500" kern="1200" dirty="0">
              <a:solidFill>
                <a:srgbClr val="30A0CE"/>
              </a:solidFill>
            </a:rPr>
            <a:t> Analytics</a:t>
          </a:r>
          <a:endParaRPr lang="en-US" sz="2500" kern="1200" dirty="0">
            <a:solidFill>
              <a:srgbClr val="A92C30"/>
            </a:solidFill>
          </a:endParaRPr>
        </a:p>
      </dsp:txBody>
      <dsp:txXfrm>
        <a:off x="5963156" y="2173960"/>
        <a:ext cx="2911613" cy="909879"/>
      </dsp:txXfrm>
    </dsp:sp>
    <dsp:sp modelId="{14B58FE0-3D42-4C3C-997E-39E885B36DD9}">
      <dsp:nvSpPr>
        <dsp:cNvPr id="0" name=""/>
        <dsp:cNvSpPr/>
      </dsp:nvSpPr>
      <dsp:spPr>
        <a:xfrm>
          <a:off x="5116668" y="2147667"/>
          <a:ext cx="1393673" cy="444544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031D5-68EA-44C0-9E09-9AC23156DE57}">
      <dsp:nvSpPr>
        <dsp:cNvPr id="0" name=""/>
        <dsp:cNvSpPr/>
      </dsp:nvSpPr>
      <dsp:spPr>
        <a:xfrm>
          <a:off x="1039527" y="3187970"/>
          <a:ext cx="2911613" cy="9098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92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006DD4"/>
              </a:solidFill>
            </a:rPr>
            <a:t>Bing Webmaster Tools</a:t>
          </a:r>
        </a:p>
      </dsp:txBody>
      <dsp:txXfrm>
        <a:off x="1039527" y="3187970"/>
        <a:ext cx="2911613" cy="909879"/>
      </dsp:txXfrm>
    </dsp:sp>
    <dsp:sp modelId="{B609EDA3-446A-490D-ADE7-27593CF682D7}">
      <dsp:nvSpPr>
        <dsp:cNvPr id="0" name=""/>
        <dsp:cNvSpPr/>
      </dsp:nvSpPr>
      <dsp:spPr>
        <a:xfrm>
          <a:off x="193027" y="3161677"/>
          <a:ext cx="1393673" cy="444544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67837-6694-4C80-A039-519DF4D4305F}">
      <dsp:nvSpPr>
        <dsp:cNvPr id="0" name=""/>
        <dsp:cNvSpPr/>
      </dsp:nvSpPr>
      <dsp:spPr>
        <a:xfrm>
          <a:off x="5963156" y="3187970"/>
          <a:ext cx="2911613" cy="9098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92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rgbClr val="A92C30"/>
              </a:solidFill>
            </a:rPr>
            <a:t>Wayback Machine</a:t>
          </a:r>
          <a:endParaRPr lang="en-US" sz="2500" kern="1200" dirty="0">
            <a:solidFill>
              <a:srgbClr val="30A0CE"/>
            </a:solidFill>
          </a:endParaRPr>
        </a:p>
      </dsp:txBody>
      <dsp:txXfrm>
        <a:off x="5963156" y="3187970"/>
        <a:ext cx="2911613" cy="909879"/>
      </dsp:txXfrm>
    </dsp:sp>
    <dsp:sp modelId="{C9B1CCC9-B146-426D-8875-4D045FD3D19C}">
      <dsp:nvSpPr>
        <dsp:cNvPr id="0" name=""/>
        <dsp:cNvSpPr/>
      </dsp:nvSpPr>
      <dsp:spPr>
        <a:xfrm>
          <a:off x="5116668" y="3161677"/>
          <a:ext cx="1393673" cy="444544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10993-7706-4EB5-B0B2-F2421E290B47}">
      <dsp:nvSpPr>
        <dsp:cNvPr id="0" name=""/>
        <dsp:cNvSpPr/>
      </dsp:nvSpPr>
      <dsp:spPr>
        <a:xfrm>
          <a:off x="3499981" y="4201980"/>
          <a:ext cx="2911613" cy="9098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92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rgbClr val="F6971D"/>
              </a:solidFill>
            </a:rPr>
            <a:t>Google Analytics</a:t>
          </a:r>
        </a:p>
      </dsp:txBody>
      <dsp:txXfrm>
        <a:off x="3499981" y="4201980"/>
        <a:ext cx="2911613" cy="909879"/>
      </dsp:txXfrm>
    </dsp:sp>
    <dsp:sp modelId="{736B8560-FA8B-4A33-B4FA-C753C160FC0C}">
      <dsp:nvSpPr>
        <dsp:cNvPr id="0" name=""/>
        <dsp:cNvSpPr/>
      </dsp:nvSpPr>
      <dsp:spPr>
        <a:xfrm>
          <a:off x="2825421" y="4175687"/>
          <a:ext cx="1248182" cy="444544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67509-7D18-4466-925D-92EB153D1FB2}">
      <dsp:nvSpPr>
        <dsp:cNvPr id="0" name=""/>
        <dsp:cNvSpPr/>
      </dsp:nvSpPr>
      <dsp:spPr>
        <a:xfrm>
          <a:off x="1375860" y="814289"/>
          <a:ext cx="7509668" cy="3880950"/>
        </a:xfrm>
        <a:prstGeom prst="rect">
          <a:avLst/>
        </a:prstGeom>
        <a:solidFill>
          <a:schemeClr val="accent4">
            <a:alpha val="2313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523E1-0795-4D0A-9D58-481CA5143DE9}">
      <dsp:nvSpPr>
        <dsp:cNvPr id="0" name=""/>
        <dsp:cNvSpPr/>
      </dsp:nvSpPr>
      <dsp:spPr>
        <a:xfrm>
          <a:off x="1600287" y="1268171"/>
          <a:ext cx="3487248" cy="3320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To find phrases to insert into content.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600287" y="1268171"/>
        <a:ext cx="3487248" cy="3320106"/>
      </dsp:txXfrm>
    </dsp:sp>
    <dsp:sp modelId="{C9F09442-1BA1-483D-BC40-00F6EE7A759D}">
      <dsp:nvSpPr>
        <dsp:cNvPr id="0" name=""/>
        <dsp:cNvSpPr/>
      </dsp:nvSpPr>
      <dsp:spPr>
        <a:xfrm>
          <a:off x="5165222" y="1268171"/>
          <a:ext cx="3487248" cy="3320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To better understand searcher </a:t>
          </a:r>
          <a:r>
            <a:rPr lang="en-US" sz="3100" b="1" i="1" kern="1200" dirty="0"/>
            <a:t>interest</a:t>
          </a:r>
          <a:r>
            <a:rPr lang="en-US" sz="3100" kern="1200" dirty="0"/>
            <a:t> in a topic.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To better understand searcher </a:t>
          </a:r>
          <a:r>
            <a:rPr lang="en-US" sz="3100" b="1" i="1" kern="1200" dirty="0"/>
            <a:t>intent</a:t>
          </a:r>
          <a:r>
            <a:rPr lang="en-US" sz="3100" kern="1200" dirty="0"/>
            <a:t> for any given phrase.</a:t>
          </a:r>
        </a:p>
      </dsp:txBody>
      <dsp:txXfrm>
        <a:off x="5165222" y="1268171"/>
        <a:ext cx="3487248" cy="3320106"/>
      </dsp:txXfrm>
    </dsp:sp>
    <dsp:sp modelId="{F3425EB5-49C2-4C3A-8D5F-74F5BD81133E}">
      <dsp:nvSpPr>
        <dsp:cNvPr id="0" name=""/>
        <dsp:cNvSpPr/>
      </dsp:nvSpPr>
      <dsp:spPr>
        <a:xfrm>
          <a:off x="8143316" y="37626"/>
          <a:ext cx="1467406" cy="1467406"/>
        </a:xfrm>
        <a:prstGeom prst="plus">
          <a:avLst>
            <a:gd name="adj" fmla="val 32810"/>
          </a:avLst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475F2-687D-43D8-B6AD-9354BC47A532}">
      <dsp:nvSpPr>
        <dsp:cNvPr id="0" name=""/>
        <dsp:cNvSpPr/>
      </dsp:nvSpPr>
      <dsp:spPr>
        <a:xfrm>
          <a:off x="706958" y="565340"/>
          <a:ext cx="1381088" cy="473286"/>
        </a:xfrm>
        <a:prstGeom prst="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660E2-D5BC-4E3D-A77D-9BA6F5B302D9}">
      <dsp:nvSpPr>
        <dsp:cNvPr id="0" name=""/>
        <dsp:cNvSpPr/>
      </dsp:nvSpPr>
      <dsp:spPr>
        <a:xfrm>
          <a:off x="5057775" y="1275271"/>
          <a:ext cx="863" cy="3171020"/>
        </a:xfrm>
        <a:prstGeom prst="line">
          <a:avLst/>
        </a:prstGeom>
        <a:noFill/>
        <a:ln w="28575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67509-7D18-4466-925D-92EB153D1FB2}">
      <dsp:nvSpPr>
        <dsp:cNvPr id="0" name=""/>
        <dsp:cNvSpPr/>
      </dsp:nvSpPr>
      <dsp:spPr>
        <a:xfrm>
          <a:off x="1375860" y="814289"/>
          <a:ext cx="7509668" cy="3880950"/>
        </a:xfrm>
        <a:prstGeom prst="rect">
          <a:avLst/>
        </a:prstGeom>
        <a:solidFill>
          <a:schemeClr val="accent4">
            <a:alpha val="2313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523E1-0795-4D0A-9D58-481CA5143DE9}">
      <dsp:nvSpPr>
        <dsp:cNvPr id="0" name=""/>
        <dsp:cNvSpPr/>
      </dsp:nvSpPr>
      <dsp:spPr>
        <a:xfrm>
          <a:off x="1600287" y="1268171"/>
          <a:ext cx="3487248" cy="3320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</a:rPr>
            <a:t>To make sure targeted phrases are represented in your content.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>
            <a:solidFill>
              <a:schemeClr val="tx1"/>
            </a:solidFill>
          </a:endParaRPr>
        </a:p>
      </dsp:txBody>
      <dsp:txXfrm>
        <a:off x="1600287" y="1268171"/>
        <a:ext cx="3487248" cy="3320106"/>
      </dsp:txXfrm>
    </dsp:sp>
    <dsp:sp modelId="{C9F09442-1BA1-483D-BC40-00F6EE7A759D}">
      <dsp:nvSpPr>
        <dsp:cNvPr id="0" name=""/>
        <dsp:cNvSpPr/>
      </dsp:nvSpPr>
      <dsp:spPr>
        <a:xfrm>
          <a:off x="5165222" y="1268171"/>
          <a:ext cx="3487248" cy="3320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59055" rIns="59055" bIns="59055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</a:rPr>
            <a:t>To write content that represents searcher interest in a topic.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</a:rPr>
            <a:t>Write content that outlines solutions searchers need.</a:t>
          </a:r>
        </a:p>
      </dsp:txBody>
      <dsp:txXfrm>
        <a:off x="5165222" y="1268171"/>
        <a:ext cx="3487248" cy="3320106"/>
      </dsp:txXfrm>
    </dsp:sp>
    <dsp:sp modelId="{F3425EB5-49C2-4C3A-8D5F-74F5BD81133E}">
      <dsp:nvSpPr>
        <dsp:cNvPr id="0" name=""/>
        <dsp:cNvSpPr/>
      </dsp:nvSpPr>
      <dsp:spPr>
        <a:xfrm>
          <a:off x="8143316" y="37626"/>
          <a:ext cx="1467406" cy="1467406"/>
        </a:xfrm>
        <a:prstGeom prst="plus">
          <a:avLst>
            <a:gd name="adj" fmla="val 32810"/>
          </a:avLst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475F2-687D-43D8-B6AD-9354BC47A532}">
      <dsp:nvSpPr>
        <dsp:cNvPr id="0" name=""/>
        <dsp:cNvSpPr/>
      </dsp:nvSpPr>
      <dsp:spPr>
        <a:xfrm>
          <a:off x="706958" y="565340"/>
          <a:ext cx="1381088" cy="473286"/>
        </a:xfrm>
        <a:prstGeom prst="rect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C660E2-D5BC-4E3D-A77D-9BA6F5B302D9}">
      <dsp:nvSpPr>
        <dsp:cNvPr id="0" name=""/>
        <dsp:cNvSpPr/>
      </dsp:nvSpPr>
      <dsp:spPr>
        <a:xfrm>
          <a:off x="5057775" y="1275271"/>
          <a:ext cx="863" cy="3171020"/>
        </a:xfrm>
        <a:prstGeom prst="line">
          <a:avLst/>
        </a:prstGeom>
        <a:noFill/>
        <a:ln w="28575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A1183-1BFC-4B4F-87BF-67AEB1972E50}">
      <dsp:nvSpPr>
        <dsp:cNvPr id="0" name=""/>
        <dsp:cNvSpPr/>
      </dsp:nvSpPr>
      <dsp:spPr>
        <a:xfrm>
          <a:off x="0" y="1209886"/>
          <a:ext cx="4724399" cy="1889759"/>
        </a:xfrm>
        <a:prstGeom prst="leftRightRibb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FFA4B-079D-4621-AAB3-1469ED351D30}">
      <dsp:nvSpPr>
        <dsp:cNvPr id="0" name=""/>
        <dsp:cNvSpPr/>
      </dsp:nvSpPr>
      <dsp:spPr>
        <a:xfrm>
          <a:off x="566928" y="1540594"/>
          <a:ext cx="1559051" cy="9259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456" rIns="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You Sell</a:t>
          </a:r>
        </a:p>
      </dsp:txBody>
      <dsp:txXfrm>
        <a:off x="566928" y="1540594"/>
        <a:ext cx="1559051" cy="925982"/>
      </dsp:txXfrm>
    </dsp:sp>
    <dsp:sp modelId="{6AECCA3D-D518-480A-A348-026DD5171FBC}">
      <dsp:nvSpPr>
        <dsp:cNvPr id="0" name=""/>
        <dsp:cNvSpPr/>
      </dsp:nvSpPr>
      <dsp:spPr>
        <a:xfrm>
          <a:off x="2362199" y="1842956"/>
          <a:ext cx="1842516" cy="9259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456" rIns="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Customer Wants</a:t>
          </a:r>
        </a:p>
      </dsp:txBody>
      <dsp:txXfrm>
        <a:off x="2362199" y="1842956"/>
        <a:ext cx="1842516" cy="9259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4907A-CC01-4A55-9718-639B14CA0144}">
      <dsp:nvSpPr>
        <dsp:cNvPr id="0" name=""/>
        <dsp:cNvSpPr/>
      </dsp:nvSpPr>
      <dsp:spPr>
        <a:xfrm>
          <a:off x="3843" y="395358"/>
          <a:ext cx="2081141" cy="1248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1. Topical niche domination</a:t>
          </a:r>
        </a:p>
      </dsp:txBody>
      <dsp:txXfrm>
        <a:off x="3843" y="395358"/>
        <a:ext cx="2081141" cy="1248684"/>
      </dsp:txXfrm>
    </dsp:sp>
    <dsp:sp modelId="{B44A27FC-90A3-40CF-BED2-F12050D1213E}">
      <dsp:nvSpPr>
        <dsp:cNvPr id="0" name=""/>
        <dsp:cNvSpPr/>
      </dsp:nvSpPr>
      <dsp:spPr>
        <a:xfrm>
          <a:off x="2293099" y="395358"/>
          <a:ext cx="2081141" cy="1248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2. Answering burning questions</a:t>
          </a:r>
        </a:p>
      </dsp:txBody>
      <dsp:txXfrm>
        <a:off x="2293099" y="395358"/>
        <a:ext cx="2081141" cy="1248684"/>
      </dsp:txXfrm>
    </dsp:sp>
    <dsp:sp modelId="{459D1DD1-1001-4762-B08F-2BA8D2743A94}">
      <dsp:nvSpPr>
        <dsp:cNvPr id="0" name=""/>
        <dsp:cNvSpPr/>
      </dsp:nvSpPr>
      <dsp:spPr>
        <a:xfrm>
          <a:off x="4582354" y="395358"/>
          <a:ext cx="2081141" cy="1248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3. Making existing content more robust</a:t>
          </a:r>
        </a:p>
      </dsp:txBody>
      <dsp:txXfrm>
        <a:off x="4582354" y="395358"/>
        <a:ext cx="2081141" cy="1248684"/>
      </dsp:txXfrm>
    </dsp:sp>
    <dsp:sp modelId="{57D61641-FAF9-4AFA-A66F-ECE04F059E8E}">
      <dsp:nvSpPr>
        <dsp:cNvPr id="0" name=""/>
        <dsp:cNvSpPr/>
      </dsp:nvSpPr>
      <dsp:spPr>
        <a:xfrm>
          <a:off x="6871609" y="395358"/>
          <a:ext cx="2081141" cy="1248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4. Learning your customers’ “language”</a:t>
          </a:r>
        </a:p>
      </dsp:txBody>
      <dsp:txXfrm>
        <a:off x="6871609" y="395358"/>
        <a:ext cx="2081141" cy="1248684"/>
      </dsp:txXfrm>
    </dsp:sp>
    <dsp:sp modelId="{9E080B1E-A240-42C2-8AF8-5FDED978B274}">
      <dsp:nvSpPr>
        <dsp:cNvPr id="0" name=""/>
        <dsp:cNvSpPr/>
      </dsp:nvSpPr>
      <dsp:spPr>
        <a:xfrm>
          <a:off x="9160865" y="395358"/>
          <a:ext cx="2081141" cy="1248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5. Improving your website’s navigation</a:t>
          </a:r>
        </a:p>
      </dsp:txBody>
      <dsp:txXfrm>
        <a:off x="9160865" y="395358"/>
        <a:ext cx="2081141" cy="1248684"/>
      </dsp:txXfrm>
    </dsp:sp>
    <dsp:sp modelId="{12303351-C98B-4D86-BEDE-335F7209A073}">
      <dsp:nvSpPr>
        <dsp:cNvPr id="0" name=""/>
        <dsp:cNvSpPr/>
      </dsp:nvSpPr>
      <dsp:spPr>
        <a:xfrm>
          <a:off x="3843" y="1852157"/>
          <a:ext cx="2081141" cy="1248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6. New product or service research</a:t>
          </a:r>
        </a:p>
      </dsp:txBody>
      <dsp:txXfrm>
        <a:off x="3843" y="1852157"/>
        <a:ext cx="2081141" cy="1248684"/>
      </dsp:txXfrm>
    </dsp:sp>
    <dsp:sp modelId="{65CA2D71-9EF0-49BC-8D8F-03433453B975}">
      <dsp:nvSpPr>
        <dsp:cNvPr id="0" name=""/>
        <dsp:cNvSpPr/>
      </dsp:nvSpPr>
      <dsp:spPr>
        <a:xfrm>
          <a:off x="2293099" y="1852157"/>
          <a:ext cx="2081141" cy="1248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7. Finding high-volume opportunities</a:t>
          </a:r>
        </a:p>
      </dsp:txBody>
      <dsp:txXfrm>
        <a:off x="2293099" y="1852157"/>
        <a:ext cx="2081141" cy="1248684"/>
      </dsp:txXfrm>
    </dsp:sp>
    <dsp:sp modelId="{EF02E3CA-A218-4FE1-AC5B-8321494FEBEB}">
      <dsp:nvSpPr>
        <dsp:cNvPr id="0" name=""/>
        <dsp:cNvSpPr/>
      </dsp:nvSpPr>
      <dsp:spPr>
        <a:xfrm>
          <a:off x="4582354" y="1852157"/>
          <a:ext cx="2081141" cy="1248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8. Finding non-competitive, long-tail opportunities</a:t>
          </a:r>
        </a:p>
      </dsp:txBody>
      <dsp:txXfrm>
        <a:off x="4582354" y="1852157"/>
        <a:ext cx="2081141" cy="1248684"/>
      </dsp:txXfrm>
    </dsp:sp>
    <dsp:sp modelId="{DF13BCD5-F6BF-4121-BB7F-054A1293CCEF}">
      <dsp:nvSpPr>
        <dsp:cNvPr id="0" name=""/>
        <dsp:cNvSpPr/>
      </dsp:nvSpPr>
      <dsp:spPr>
        <a:xfrm>
          <a:off x="6871609" y="1852157"/>
          <a:ext cx="2081141" cy="1248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9. Increasing click-throughs from SERPs</a:t>
          </a:r>
        </a:p>
      </dsp:txBody>
      <dsp:txXfrm>
        <a:off x="6871609" y="1852157"/>
        <a:ext cx="2081141" cy="1248684"/>
      </dsp:txXfrm>
    </dsp:sp>
    <dsp:sp modelId="{C78A9BE3-CC56-4C5C-AE8D-F01179B3B555}">
      <dsp:nvSpPr>
        <dsp:cNvPr id="0" name=""/>
        <dsp:cNvSpPr/>
      </dsp:nvSpPr>
      <dsp:spPr>
        <a:xfrm>
          <a:off x="9160865" y="1852157"/>
          <a:ext cx="2081141" cy="1248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10. Understanding the searchers’ needs</a:t>
          </a:r>
        </a:p>
      </dsp:txBody>
      <dsp:txXfrm>
        <a:off x="9160865" y="1852157"/>
        <a:ext cx="2081141" cy="1248684"/>
      </dsp:txXfrm>
    </dsp:sp>
    <dsp:sp modelId="{C2A0F934-F2C7-4591-92E5-2263429A988A}">
      <dsp:nvSpPr>
        <dsp:cNvPr id="0" name=""/>
        <dsp:cNvSpPr/>
      </dsp:nvSpPr>
      <dsp:spPr>
        <a:xfrm>
          <a:off x="2293099" y="3308956"/>
          <a:ext cx="2081141" cy="1248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11. Delivering searchers to the most relevant pages</a:t>
          </a:r>
        </a:p>
      </dsp:txBody>
      <dsp:txXfrm>
        <a:off x="2293099" y="3308956"/>
        <a:ext cx="2081141" cy="1248684"/>
      </dsp:txXfrm>
    </dsp:sp>
    <dsp:sp modelId="{18078CD9-9A82-46E9-8D92-AC8057EDBF7D}">
      <dsp:nvSpPr>
        <dsp:cNvPr id="0" name=""/>
        <dsp:cNvSpPr/>
      </dsp:nvSpPr>
      <dsp:spPr>
        <a:xfrm>
          <a:off x="4582354" y="3308956"/>
          <a:ext cx="2081141" cy="1248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12. Assessing your competition</a:t>
          </a:r>
        </a:p>
      </dsp:txBody>
      <dsp:txXfrm>
        <a:off x="4582354" y="3308956"/>
        <a:ext cx="2081141" cy="1248684"/>
      </dsp:txXfrm>
    </dsp:sp>
    <dsp:sp modelId="{F0159F25-DAEA-46EA-8F59-6FF054929E88}">
      <dsp:nvSpPr>
        <dsp:cNvPr id="0" name=""/>
        <dsp:cNvSpPr/>
      </dsp:nvSpPr>
      <dsp:spPr>
        <a:xfrm>
          <a:off x="6871609" y="3308956"/>
          <a:ext cx="2081141" cy="12486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13. Establishing expectations of success</a:t>
          </a:r>
        </a:p>
      </dsp:txBody>
      <dsp:txXfrm>
        <a:off x="6871609" y="3308956"/>
        <a:ext cx="2081141" cy="12486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3AB3E-BF6D-4478-9AF9-F2447AF52719}">
      <dsp:nvSpPr>
        <dsp:cNvPr id="0" name=""/>
        <dsp:cNvSpPr/>
      </dsp:nvSpPr>
      <dsp:spPr>
        <a:xfrm>
          <a:off x="0" y="0"/>
          <a:ext cx="2667000" cy="50376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Customers Want…</a:t>
          </a:r>
        </a:p>
      </dsp:txBody>
      <dsp:txXfrm>
        <a:off x="0" y="0"/>
        <a:ext cx="2667000" cy="1511300"/>
      </dsp:txXfrm>
    </dsp:sp>
    <dsp:sp modelId="{C17EF0FB-0D54-43D6-ACD2-40011ED6451C}">
      <dsp:nvSpPr>
        <dsp:cNvPr id="0" name=""/>
        <dsp:cNvSpPr/>
      </dsp:nvSpPr>
      <dsp:spPr>
        <a:xfrm>
          <a:off x="266699" y="1514374"/>
          <a:ext cx="2133600" cy="4125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Tips</a:t>
          </a:r>
        </a:p>
      </dsp:txBody>
      <dsp:txXfrm>
        <a:off x="278781" y="1526456"/>
        <a:ext cx="2109436" cy="388344"/>
      </dsp:txXfrm>
    </dsp:sp>
    <dsp:sp modelId="{821B7C97-F364-44D2-A6B7-7B916DC297BB}">
      <dsp:nvSpPr>
        <dsp:cNvPr id="0" name=""/>
        <dsp:cNvSpPr/>
      </dsp:nvSpPr>
      <dsp:spPr>
        <a:xfrm>
          <a:off x="266699" y="1990345"/>
          <a:ext cx="2133600" cy="4125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Tutorials</a:t>
          </a:r>
        </a:p>
      </dsp:txBody>
      <dsp:txXfrm>
        <a:off x="278781" y="2002427"/>
        <a:ext cx="2109436" cy="388344"/>
      </dsp:txXfrm>
    </dsp:sp>
    <dsp:sp modelId="{E663B46F-1266-41CE-9871-5BAF87E23200}">
      <dsp:nvSpPr>
        <dsp:cNvPr id="0" name=""/>
        <dsp:cNvSpPr/>
      </dsp:nvSpPr>
      <dsp:spPr>
        <a:xfrm>
          <a:off x="266699" y="2466316"/>
          <a:ext cx="2133600" cy="4125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Advice</a:t>
          </a:r>
        </a:p>
      </dsp:txBody>
      <dsp:txXfrm>
        <a:off x="278781" y="2478398"/>
        <a:ext cx="2109436" cy="388344"/>
      </dsp:txXfrm>
    </dsp:sp>
    <dsp:sp modelId="{3878C14A-BA81-427D-97F9-98DE63501E7F}">
      <dsp:nvSpPr>
        <dsp:cNvPr id="0" name=""/>
        <dsp:cNvSpPr/>
      </dsp:nvSpPr>
      <dsp:spPr>
        <a:xfrm>
          <a:off x="266699" y="2942287"/>
          <a:ext cx="2133600" cy="4125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Help</a:t>
          </a:r>
        </a:p>
      </dsp:txBody>
      <dsp:txXfrm>
        <a:off x="278781" y="2954369"/>
        <a:ext cx="2109436" cy="388344"/>
      </dsp:txXfrm>
    </dsp:sp>
    <dsp:sp modelId="{1C904040-FDB1-4CB0-A9FA-5F82A7F5428A}">
      <dsp:nvSpPr>
        <dsp:cNvPr id="0" name=""/>
        <dsp:cNvSpPr/>
      </dsp:nvSpPr>
      <dsp:spPr>
        <a:xfrm>
          <a:off x="266699" y="3418258"/>
          <a:ext cx="2133600" cy="4125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Instructions</a:t>
          </a:r>
        </a:p>
      </dsp:txBody>
      <dsp:txXfrm>
        <a:off x="278781" y="3430340"/>
        <a:ext cx="2109436" cy="388344"/>
      </dsp:txXfrm>
    </dsp:sp>
    <dsp:sp modelId="{BD0BD4E1-15F2-453A-B9B3-7493691BF84B}">
      <dsp:nvSpPr>
        <dsp:cNvPr id="0" name=""/>
        <dsp:cNvSpPr/>
      </dsp:nvSpPr>
      <dsp:spPr>
        <a:xfrm>
          <a:off x="266699" y="3894229"/>
          <a:ext cx="2133600" cy="4125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Demonstrations</a:t>
          </a:r>
        </a:p>
      </dsp:txBody>
      <dsp:txXfrm>
        <a:off x="278781" y="3906311"/>
        <a:ext cx="2109436" cy="388344"/>
      </dsp:txXfrm>
    </dsp:sp>
    <dsp:sp modelId="{F04F13B4-496F-441A-A43F-81BBF63921DD}">
      <dsp:nvSpPr>
        <dsp:cNvPr id="0" name=""/>
        <dsp:cNvSpPr/>
      </dsp:nvSpPr>
      <dsp:spPr>
        <a:xfrm>
          <a:off x="266699" y="4370200"/>
          <a:ext cx="2133600" cy="4125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Comparisons</a:t>
          </a:r>
        </a:p>
      </dsp:txBody>
      <dsp:txXfrm>
        <a:off x="278781" y="4382282"/>
        <a:ext cx="2109436" cy="3883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04C42-C44D-4DD7-953D-2126ACD52012}">
      <dsp:nvSpPr>
        <dsp:cNvPr id="0" name=""/>
        <dsp:cNvSpPr/>
      </dsp:nvSpPr>
      <dsp:spPr>
        <a:xfrm>
          <a:off x="-5599258" y="-857316"/>
          <a:ext cx="6667632" cy="6667632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9816A-30B1-4A46-A02D-7E94DB5691FB}">
      <dsp:nvSpPr>
        <dsp:cNvPr id="0" name=""/>
        <dsp:cNvSpPr/>
      </dsp:nvSpPr>
      <dsp:spPr>
        <a:xfrm>
          <a:off x="687476" y="495300"/>
          <a:ext cx="7372172" cy="990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6289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Create social profiles that will be followed.</a:t>
          </a:r>
        </a:p>
      </dsp:txBody>
      <dsp:txXfrm>
        <a:off x="687476" y="495300"/>
        <a:ext cx="7372172" cy="990600"/>
      </dsp:txXfrm>
    </dsp:sp>
    <dsp:sp modelId="{34336E7A-59B1-4303-8895-92406F778000}">
      <dsp:nvSpPr>
        <dsp:cNvPr id="0" name=""/>
        <dsp:cNvSpPr/>
      </dsp:nvSpPr>
      <dsp:spPr>
        <a:xfrm>
          <a:off x="68351" y="371475"/>
          <a:ext cx="1238250" cy="1238250"/>
        </a:xfrm>
        <a:prstGeom prst="rightArrow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9AFB3-1890-4233-9075-CA4F46B09CC7}">
      <dsp:nvSpPr>
        <dsp:cNvPr id="0" name=""/>
        <dsp:cNvSpPr/>
      </dsp:nvSpPr>
      <dsp:spPr>
        <a:xfrm>
          <a:off x="1047559" y="1981200"/>
          <a:ext cx="7012089" cy="990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6289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Expand content reach into places it otherwise wouldn’t get noticed.</a:t>
          </a:r>
        </a:p>
      </dsp:txBody>
      <dsp:txXfrm>
        <a:off x="1047559" y="1981200"/>
        <a:ext cx="7012089" cy="990600"/>
      </dsp:txXfrm>
    </dsp:sp>
    <dsp:sp modelId="{0B9EBF1C-59B5-47FF-9C06-FC3F6C324AD8}">
      <dsp:nvSpPr>
        <dsp:cNvPr id="0" name=""/>
        <dsp:cNvSpPr/>
      </dsp:nvSpPr>
      <dsp:spPr>
        <a:xfrm>
          <a:off x="428434" y="1857375"/>
          <a:ext cx="1238250" cy="1238250"/>
        </a:xfrm>
        <a:prstGeom prst="rightArrow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975DB8-4BCC-42AB-BBDD-46768F56FBE1}">
      <dsp:nvSpPr>
        <dsp:cNvPr id="0" name=""/>
        <dsp:cNvSpPr/>
      </dsp:nvSpPr>
      <dsp:spPr>
        <a:xfrm>
          <a:off x="687476" y="3467100"/>
          <a:ext cx="7372172" cy="990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6289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Increase engagement with your brand.</a:t>
          </a:r>
        </a:p>
      </dsp:txBody>
      <dsp:txXfrm>
        <a:off x="687476" y="3467100"/>
        <a:ext cx="7372172" cy="990600"/>
      </dsp:txXfrm>
    </dsp:sp>
    <dsp:sp modelId="{261FD7DF-9BAF-4C5B-898E-6695E20660FE}">
      <dsp:nvSpPr>
        <dsp:cNvPr id="0" name=""/>
        <dsp:cNvSpPr/>
      </dsp:nvSpPr>
      <dsp:spPr>
        <a:xfrm>
          <a:off x="68351" y="3343275"/>
          <a:ext cx="1238250" cy="1238250"/>
        </a:xfrm>
        <a:prstGeom prst="rightArrow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A1B9F-A7AA-4FA3-AA1A-D814694033E1}">
      <dsp:nvSpPr>
        <dsp:cNvPr id="0" name=""/>
        <dsp:cNvSpPr/>
      </dsp:nvSpPr>
      <dsp:spPr>
        <a:xfrm rot="21300000">
          <a:off x="24942" y="1730333"/>
          <a:ext cx="8078114" cy="925066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4CF48-0334-4CCA-811C-373A0DFA23A8}">
      <dsp:nvSpPr>
        <dsp:cNvPr id="0" name=""/>
        <dsp:cNvSpPr/>
      </dsp:nvSpPr>
      <dsp:spPr>
        <a:xfrm>
          <a:off x="975360" y="219286"/>
          <a:ext cx="2438400" cy="1754293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321F6-8E99-41B0-82DE-7BDE6120C263}">
      <dsp:nvSpPr>
        <dsp:cNvPr id="0" name=""/>
        <dsp:cNvSpPr/>
      </dsp:nvSpPr>
      <dsp:spPr>
        <a:xfrm>
          <a:off x="4038900" y="0"/>
          <a:ext cx="3138838" cy="1842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0" tIns="568960" rIns="568960" bIns="56896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038900" y="0"/>
        <a:ext cx="3138838" cy="1842007"/>
      </dsp:txXfrm>
    </dsp:sp>
    <dsp:sp modelId="{4E66EB02-2424-4BD4-9C21-CD16B0B78690}">
      <dsp:nvSpPr>
        <dsp:cNvPr id="0" name=""/>
        <dsp:cNvSpPr/>
      </dsp:nvSpPr>
      <dsp:spPr>
        <a:xfrm>
          <a:off x="4714239" y="2412153"/>
          <a:ext cx="2438400" cy="1754293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0AB34-EBD5-41C8-B17C-3E5E891F14D2}">
      <dsp:nvSpPr>
        <dsp:cNvPr id="0" name=""/>
        <dsp:cNvSpPr/>
      </dsp:nvSpPr>
      <dsp:spPr>
        <a:xfrm>
          <a:off x="950260" y="2543725"/>
          <a:ext cx="3138838" cy="1842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0" tIns="568960" rIns="568960" bIns="56896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950260" y="2543725"/>
        <a:ext cx="3138838" cy="1842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15166-F504-4677-8E6E-1397D902F25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DAE09-41E5-4A71-AD81-DCF39ECC8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50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E63BE-EF57-4FF8-BE92-6239CF9541AD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8AAED-BF13-4A26-8551-2E6AECDF8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4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2DE734A-43F4-47E2-813F-94AB603BF54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29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79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94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36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22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52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52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06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78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00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4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71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69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4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1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18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16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70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55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42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1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D41D0-6827-43C3-9B69-8227E7CF3EE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3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0" y="693184"/>
            <a:ext cx="12192000" cy="67841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anchor="t">
            <a:noAutofit/>
          </a:bodyPr>
          <a:lstStyle>
            <a:lvl1pPr algn="l">
              <a:defRPr sz="8000" b="1" cap="small" baseline="0">
                <a:solidFill>
                  <a:srgbClr val="CE04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Title of Deck</a:t>
            </a:r>
          </a:p>
        </p:txBody>
      </p:sp>
    </p:spTree>
    <p:extLst>
      <p:ext uri="{BB962C8B-B14F-4D97-AF65-F5344CB8AC3E}">
        <p14:creationId xmlns:p14="http://schemas.microsoft.com/office/powerpoint/2010/main" val="2270638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8179" y="0"/>
            <a:ext cx="11243821" cy="7239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anchor="ctr">
            <a:normAutofit/>
          </a:bodyPr>
          <a:lstStyle>
            <a:lvl1pPr algn="l">
              <a:defRPr sz="4000" b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Tahoma" panose="020B0604030504040204" pitchFamily="34" charset="0"/>
                <a:cs typeface="Gotham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5" name="Rectangle 4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025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1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00400"/>
            <a:ext cx="12192000" cy="2209800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66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+mn-ea"/>
                <a:cs typeface="Gotham Bold" pitchFamily="50" charset="0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0987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St0n3y\AppData\Local\Microsoft\Windows\Temporary Internet Files\Content.IE5\NL3Z3VI9\MP900424356[1]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8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630479" y="5016639"/>
            <a:ext cx="690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PolePositionMarketing.com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400278" y="79058"/>
            <a:ext cx="72088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rgbClr val="CA1D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Bold" pitchFamily="50" charset="0"/>
              </a:rPr>
              <a:t>Thank You!</a:t>
            </a:r>
          </a:p>
        </p:txBody>
      </p:sp>
      <p:pic>
        <p:nvPicPr>
          <p:cNvPr id="15" name="Picture 2" descr="Stoney deGeyter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r="5443" b="42809"/>
          <a:stretch/>
        </p:blipFill>
        <p:spPr bwMode="auto">
          <a:xfrm>
            <a:off x="1219200" y="609600"/>
            <a:ext cx="2546445" cy="2598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7" y="4788039"/>
            <a:ext cx="3246701" cy="8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72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575733"/>
          </a:xfrm>
          <a:prstGeom prst="rect">
            <a:avLst/>
          </a:prstGeom>
          <a:solidFill>
            <a:srgbClr val="CA1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FDB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2698" y="6502400"/>
            <a:ext cx="10579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xxxxx</a:t>
            </a:r>
            <a:endParaRPr lang="en-US" sz="2000" cap="small" baseline="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47730" y="6574466"/>
            <a:ext cx="844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@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</a:rPr>
              <a:t>StoneyD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2" name="Picture 2" descr="\\galacticasvr\FolderRedirections\st0n3y\Desktop\twitter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8" y="6600826"/>
            <a:ext cx="228599" cy="22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4" y="17695"/>
            <a:ext cx="930822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9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9" r:id="rId2"/>
    <p:sldLayoutId id="2147483667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cap="small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5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2.png"/><Relationship Id="rId4" Type="http://schemas.microsoft.com/office/2007/relationships/hdphoto" Target="../media/hdphoto2.wdp"/><Relationship Id="rId9" Type="http://schemas.microsoft.com/office/2007/relationships/diagramDrawing" Target="../diagrams/drawing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6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8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61.png"/><Relationship Id="rId7" Type="http://schemas.openxmlformats.org/officeDocument/2006/relationships/diagramQuickStyle" Target="../diagrams/quickStyle1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62.gif"/><Relationship Id="rId9" Type="http://schemas.microsoft.com/office/2007/relationships/diagramDrawing" Target="../diagrams/drawing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664288"/>
            <a:ext cx="7200000" cy="6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0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/>
          <a:stretch/>
        </p:blipFill>
        <p:spPr>
          <a:xfrm>
            <a:off x="-1" y="-1859"/>
            <a:ext cx="1218895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>
                <a:solidFill>
                  <a:srgbClr val="CA1D13"/>
                </a:solidFill>
              </a:rPr>
              <a:t>Customer </a:t>
            </a:r>
            <a:r>
              <a:rPr lang="en-US" dirty="0"/>
              <a:t>focused navigation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4" name="Rectangle 13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85430" y="1369357"/>
            <a:ext cx="11021139" cy="992843"/>
            <a:chOff x="930973" y="1732668"/>
            <a:chExt cx="11021139" cy="99284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26460"/>
            <a:stretch/>
          </p:blipFill>
          <p:spPr>
            <a:xfrm>
              <a:off x="2209800" y="1737437"/>
              <a:ext cx="9742312" cy="98807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r="90347"/>
            <a:stretch/>
          </p:blipFill>
          <p:spPr>
            <a:xfrm>
              <a:off x="930973" y="1732668"/>
              <a:ext cx="1278827" cy="988074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1861208" y="1801624"/>
            <a:ext cx="9734211" cy="5558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30" y="2775463"/>
            <a:ext cx="11021139" cy="186712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82381" y="3810000"/>
            <a:ext cx="11013038" cy="832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t="4840"/>
          <a:stretch/>
        </p:blipFill>
        <p:spPr>
          <a:xfrm>
            <a:off x="585430" y="5104215"/>
            <a:ext cx="11021139" cy="99178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429001" y="5638207"/>
            <a:ext cx="6629400" cy="457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6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0"/>
          <a:stretch/>
        </p:blipFill>
        <p:spPr>
          <a:xfrm>
            <a:off x="3048" y="0"/>
            <a:ext cx="12188952" cy="68851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0"/>
          <a:stretch/>
        </p:blipFill>
        <p:spPr>
          <a:xfrm>
            <a:off x="0" y="0"/>
            <a:ext cx="12188952" cy="68851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>
                <a:solidFill>
                  <a:srgbClr val="CA1D13"/>
                </a:solidFill>
              </a:rPr>
              <a:t>Company </a:t>
            </a:r>
            <a:r>
              <a:rPr lang="en-US" dirty="0"/>
              <a:t>focused navigation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0" name="Rectangle 9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85430" y="1369357"/>
            <a:ext cx="11021139" cy="992843"/>
            <a:chOff x="930973" y="1732668"/>
            <a:chExt cx="11021139" cy="9928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26460"/>
            <a:stretch/>
          </p:blipFill>
          <p:spPr>
            <a:xfrm>
              <a:off x="2209800" y="1737437"/>
              <a:ext cx="9742312" cy="98807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r="90347"/>
            <a:stretch/>
          </p:blipFill>
          <p:spPr>
            <a:xfrm>
              <a:off x="930973" y="1732668"/>
              <a:ext cx="1278827" cy="98807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4365170" y="1380508"/>
            <a:ext cx="4626429" cy="3832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30" y="2775463"/>
            <a:ext cx="11021139" cy="18671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17849" y="2775463"/>
            <a:ext cx="8177570" cy="8932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4840"/>
          <a:stretch/>
        </p:blipFill>
        <p:spPr>
          <a:xfrm>
            <a:off x="585430" y="5104215"/>
            <a:ext cx="11021139" cy="99178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343400" y="5104809"/>
            <a:ext cx="7263169" cy="457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0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>
                <a:solidFill>
                  <a:srgbClr val="CA1D13"/>
                </a:solidFill>
              </a:rPr>
              <a:t>Click</a:t>
            </a:r>
            <a:r>
              <a:rPr lang="en-US" dirty="0">
                <a:solidFill>
                  <a:srgbClr val="CE0400"/>
                </a:solidFill>
              </a:rPr>
              <a:t> </a:t>
            </a:r>
            <a:r>
              <a:rPr lang="en-US" dirty="0"/>
              <a:t>focused navigation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5143"/>
          <a:stretch/>
        </p:blipFill>
        <p:spPr>
          <a:xfrm>
            <a:off x="609600" y="1905000"/>
            <a:ext cx="10972800" cy="3339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82898"/>
          <a:stretch/>
        </p:blipFill>
        <p:spPr>
          <a:xfrm>
            <a:off x="609600" y="1232031"/>
            <a:ext cx="10972800" cy="67296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3" name="Rectangle 12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937658"/>
            <a:ext cx="10972800" cy="3823154"/>
          </a:xfrm>
          <a:prstGeom prst="rect">
            <a:avLst/>
          </a:prstGeom>
        </p:spPr>
      </p:pic>
      <p:sp>
        <p:nvSpPr>
          <p:cNvPr id="17" name="&quot;No&quot; Symbol 16"/>
          <p:cNvSpPr/>
          <p:nvPr/>
        </p:nvSpPr>
        <p:spPr>
          <a:xfrm>
            <a:off x="3810000" y="1143000"/>
            <a:ext cx="4572000" cy="4572000"/>
          </a:xfrm>
          <a:prstGeom prst="noSmoking">
            <a:avLst>
              <a:gd name="adj" fmla="val 658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904999"/>
            <a:ext cx="10972800" cy="470097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05001" y="3333157"/>
            <a:ext cx="2133600" cy="24708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9097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35608"/>
            <a:ext cx="12192000" cy="2209800"/>
          </a:xfrm>
        </p:spPr>
        <p:txBody>
          <a:bodyPr/>
          <a:lstStyle/>
          <a:p>
            <a:pPr algn="l"/>
            <a:r>
              <a:rPr lang="en-US" dirty="0"/>
              <a:t>     Keywords + UX = </a:t>
            </a:r>
          </a:p>
        </p:txBody>
      </p:sp>
      <p:pic>
        <p:nvPicPr>
          <p:cNvPr id="4" name="Picture 2" descr="Image result for beating heart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065" y="1295400"/>
            <a:ext cx="3606392" cy="21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884003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  <a:t>Discover Keywords that Drive Traffic and </a:t>
            </a:r>
            <a:b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  <a:t>Align Your Content with Searcher Intent</a:t>
            </a:r>
            <a:endParaRPr lang="en-US" sz="3200" b="0" i="0" u="none" strike="noStrike" cap="small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594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914400" y="1295400"/>
          <a:ext cx="9829800" cy="4732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Old vs. new keyword </a:t>
            </a:r>
            <a:r>
              <a:rPr lang="en-US" dirty="0">
                <a:solidFill>
                  <a:srgbClr val="C00000"/>
                </a:solidFill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594748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Old vs. new keyword </a:t>
            </a:r>
            <a:r>
              <a:rPr lang="en-US" dirty="0">
                <a:solidFill>
                  <a:srgbClr val="C00000"/>
                </a:solidFill>
              </a:rPr>
              <a:t>optimization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914400" y="1295400"/>
          <a:ext cx="9829800" cy="4732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6003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1524000"/>
            <a:ext cx="7162800" cy="7954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Shopping</a:t>
            </a:r>
            <a:r>
              <a:rPr lang="en-US" dirty="0">
                <a:solidFill>
                  <a:srgbClr val="CD3301"/>
                </a:solidFill>
              </a:rPr>
              <a:t> </a:t>
            </a:r>
            <a:r>
              <a:rPr lang="en-US" dirty="0">
                <a:solidFill>
                  <a:srgbClr val="CA1D13"/>
                </a:solidFill>
              </a:rPr>
              <a:t>research</a:t>
            </a:r>
            <a:r>
              <a:rPr lang="en-US" dirty="0">
                <a:solidFill>
                  <a:srgbClr val="CE0400"/>
                </a:solidFill>
              </a:rPr>
              <a:t> </a:t>
            </a:r>
            <a:r>
              <a:rPr lang="en-US" dirty="0"/>
              <a:t>intent keywords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08688"/>
            <a:ext cx="266700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95867" y="6577347"/>
            <a:ext cx="1796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@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StoneyD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 | #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pubcon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438400"/>
            <a:ext cx="7038462" cy="3359266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648200" y="1047375"/>
            <a:ext cx="7038462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</a:rPr>
              <a:t>Content / Landing Page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Open Sans"/>
            </a:endParaRPr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505200" cy="44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893749" y="1822609"/>
            <a:ext cx="3048000" cy="22159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refrigerators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appliances refrigerators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appliances 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affordable refrigerators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affordable 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refrigerator new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refrigerators new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859970" y="1041519"/>
            <a:ext cx="3048000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Open Sans"/>
              </a:rPr>
              <a:t>Keywords</a:t>
            </a:r>
            <a:endParaRPr lang="en-US" altLang="en-US" sz="2000" dirty="0">
              <a:solidFill>
                <a:schemeClr val="bg2">
                  <a:lumMod val="25000"/>
                </a:schemeClr>
              </a:solidFill>
              <a:latin typeface="Open San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05600" y="4601065"/>
            <a:ext cx="4648199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4648200" y="1594247"/>
            <a:ext cx="7038462" cy="6155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</a:rPr>
              <a:t>A product category page that provides</a:t>
            </a:r>
            <a:r>
              <a:rPr kumimoji="0" lang="en-US" altLang="en-US" sz="2000" b="0" i="0" u="none" strike="noStrike" cap="none" normalizeH="0" dirty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</a:rPr>
              <a:t> basic information on the products and allows you to begin your product research.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0378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572000" y="1524000"/>
            <a:ext cx="7162800" cy="7954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Shopping </a:t>
            </a:r>
            <a:r>
              <a:rPr lang="en-US" dirty="0">
                <a:solidFill>
                  <a:srgbClr val="CA1D13"/>
                </a:solidFill>
              </a:rPr>
              <a:t>knowledge</a:t>
            </a:r>
            <a:r>
              <a:rPr lang="en-US" dirty="0">
                <a:solidFill>
                  <a:srgbClr val="CE0400"/>
                </a:solidFill>
              </a:rPr>
              <a:t> </a:t>
            </a:r>
            <a:r>
              <a:rPr lang="en-US" dirty="0"/>
              <a:t>intent keywords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08688"/>
            <a:ext cx="266700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/>
          <p:nvPr/>
        </p:nvSpPr>
        <p:spPr>
          <a:xfrm>
            <a:off x="10395867" y="6577347"/>
            <a:ext cx="1796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@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StoneyD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 | #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pubcon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438400"/>
            <a:ext cx="7040880" cy="3578434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637314" y="1035566"/>
            <a:ext cx="7038462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</a:rPr>
              <a:t>Content / Landing Page</a:t>
            </a:r>
            <a:endParaRPr lang="en-US" altLang="en-US" sz="2000" dirty="0">
              <a:solidFill>
                <a:srgbClr val="444444"/>
              </a:solidFill>
              <a:latin typeface="Open Sans"/>
            </a:endParaRPr>
          </a:p>
        </p:txBody>
      </p:sp>
      <p:pic>
        <p:nvPicPr>
          <p:cNvPr id="13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505200" cy="44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93749" y="1828800"/>
            <a:ext cx="3048000" cy="30469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latin typeface="Open Sans"/>
              </a:rPr>
              <a:t>french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 door </a:t>
            </a:r>
            <a:b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</a:b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latin typeface="Open Sans"/>
              </a:rPr>
              <a:t>french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 door refrigerators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latin typeface="Open Sans"/>
              </a:rPr>
              <a:t>french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 style 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latin typeface="Open Sans"/>
              </a:rPr>
              <a:t>french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 style refrigerators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double door 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double door refrigerators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3 door 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3 door 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three door 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three door refrigerators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859970" y="1041519"/>
            <a:ext cx="3048000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Open Sans"/>
              </a:rPr>
              <a:t>Keywords</a:t>
            </a:r>
            <a:endParaRPr lang="en-US" altLang="en-US" sz="2000" dirty="0">
              <a:solidFill>
                <a:schemeClr val="bg2">
                  <a:lumMod val="25000"/>
                </a:schemeClr>
              </a:solidFill>
              <a:latin typeface="Open San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80857" y="4343400"/>
            <a:ext cx="1338943" cy="17005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50461" y="4343400"/>
            <a:ext cx="4136539" cy="17005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648200" y="1594247"/>
            <a:ext cx="7038462" cy="6155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000" dirty="0">
                <a:solidFill>
                  <a:srgbClr val="444444"/>
                </a:solidFill>
                <a:latin typeface="Open Sans"/>
              </a:rPr>
              <a:t>Content that provides searchers knowledge of the product and helps them dig deeper into additional options.</a:t>
            </a:r>
          </a:p>
        </p:txBody>
      </p:sp>
    </p:spTree>
    <p:extLst>
      <p:ext uri="{BB962C8B-B14F-4D97-AF65-F5344CB8AC3E}">
        <p14:creationId xmlns:p14="http://schemas.microsoft.com/office/powerpoint/2010/main" val="194347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2000" y="1524000"/>
            <a:ext cx="7162800" cy="7954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438400"/>
            <a:ext cx="7040880" cy="35399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Shopping </a:t>
            </a:r>
            <a:r>
              <a:rPr lang="en-US" dirty="0">
                <a:solidFill>
                  <a:srgbClr val="CA1D13"/>
                </a:solidFill>
              </a:rPr>
              <a:t>conversion</a:t>
            </a:r>
            <a:r>
              <a:rPr lang="en-US" dirty="0">
                <a:solidFill>
                  <a:srgbClr val="CE0400"/>
                </a:solidFill>
              </a:rPr>
              <a:t> </a:t>
            </a:r>
            <a:r>
              <a:rPr lang="en-US" dirty="0"/>
              <a:t>intent keywords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08688"/>
            <a:ext cx="266700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10395867" y="6577347"/>
            <a:ext cx="1796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@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StoneyD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 | #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pubcon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637314" y="1035566"/>
            <a:ext cx="7038462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</a:rPr>
              <a:t>Content / Landing Page</a:t>
            </a:r>
            <a:endParaRPr lang="en-US" altLang="en-US" sz="2000" dirty="0">
              <a:solidFill>
                <a:srgbClr val="444444"/>
              </a:solidFill>
              <a:latin typeface="Open Sans"/>
            </a:endParaRPr>
          </a:p>
        </p:txBody>
      </p:sp>
      <p:pic>
        <p:nvPicPr>
          <p:cNvPr id="1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505200" cy="44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93749" y="1809214"/>
            <a:ext cx="3048000" cy="36009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stainless steel </a:t>
            </a:r>
            <a:b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</a:b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latin typeface="Open Sans"/>
              </a:rPr>
              <a:t>french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 door </a:t>
            </a:r>
            <a:b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</a:b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stainless steel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latin typeface="Open Sans"/>
              </a:rPr>
              <a:t>french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 door refrigerators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latin typeface="Open Sans"/>
              </a:rPr>
              <a:t>french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 door stainless steel 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latin typeface="Open Sans"/>
              </a:rPr>
              <a:t>french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 door stainless steel refrigerators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“” with ice maker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“” with black cabinet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“” 33 inch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“” white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59970" y="1041519"/>
            <a:ext cx="3048000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Open Sans"/>
              </a:rPr>
              <a:t>Keywords</a:t>
            </a:r>
            <a:endParaRPr lang="en-US" altLang="en-US" sz="2000" dirty="0">
              <a:solidFill>
                <a:schemeClr val="bg2">
                  <a:lumMod val="25000"/>
                </a:schemeClr>
              </a:solidFill>
              <a:latin typeface="Open Sans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648200" y="1594247"/>
            <a:ext cx="7038462" cy="6155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000" dirty="0">
                <a:solidFill>
                  <a:srgbClr val="444444"/>
                </a:solidFill>
                <a:latin typeface="Open Sans"/>
              </a:rPr>
              <a:t>Specific product description, specifications and details. Includes purchase security features and checkout options.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37314" y="3490793"/>
            <a:ext cx="4811486" cy="700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535886" y="3738638"/>
            <a:ext cx="2111828" cy="2270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4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72000" y="1524000"/>
            <a:ext cx="7162800" cy="7954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>
                <a:solidFill>
                  <a:srgbClr val="CA1D13"/>
                </a:solidFill>
              </a:rPr>
              <a:t>Brand knowledge </a:t>
            </a:r>
            <a:r>
              <a:rPr lang="en-US" dirty="0"/>
              <a:t>intent keywords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08688"/>
            <a:ext cx="266700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10395867" y="6577347"/>
            <a:ext cx="1796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@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StoneyD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 | #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pubcon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720" y="2362200"/>
            <a:ext cx="7040880" cy="3520440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637314" y="1035566"/>
            <a:ext cx="7038462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</a:rPr>
              <a:t>Content / Landing Page</a:t>
            </a:r>
            <a:endParaRPr lang="en-US" altLang="en-US" sz="2000" dirty="0">
              <a:solidFill>
                <a:srgbClr val="444444"/>
              </a:solidFill>
              <a:latin typeface="Open Sans"/>
            </a:endParaRPr>
          </a:p>
        </p:txBody>
      </p:sp>
      <p:pic>
        <p:nvPicPr>
          <p:cNvPr id="1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505200" cy="44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93749" y="1781413"/>
            <a:ext cx="3048000" cy="3323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whirlpool </a:t>
            </a:r>
            <a:b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</a:b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whirlpool </a:t>
            </a:r>
            <a:b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</a:b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refrigerators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stainless steel whirlpool refrigerator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stainless steel whirlpool refrigerators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whirlpool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latin typeface="Open Sans"/>
              </a:rPr>
              <a:t>french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 door refrigerator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whirlpool </a:t>
            </a:r>
            <a:r>
              <a:rPr lang="en-US" altLang="en-US" dirty="0" err="1">
                <a:solidFill>
                  <a:schemeClr val="bg2">
                    <a:lumMod val="25000"/>
                  </a:schemeClr>
                </a:solidFill>
                <a:latin typeface="Open Sans"/>
              </a:rPr>
              <a:t>french</a:t>
            </a: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 door refrigerators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59970" y="1041519"/>
            <a:ext cx="3048000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Open Sans"/>
              </a:rPr>
              <a:t>Keywords</a:t>
            </a:r>
            <a:endParaRPr lang="en-US" altLang="en-US" sz="2000" dirty="0">
              <a:solidFill>
                <a:schemeClr val="bg2">
                  <a:lumMod val="25000"/>
                </a:schemeClr>
              </a:solidFill>
              <a:latin typeface="Open Sans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648200" y="1594247"/>
            <a:ext cx="7038462" cy="6155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000" dirty="0">
                <a:solidFill>
                  <a:srgbClr val="444444"/>
                </a:solidFill>
                <a:latin typeface="Open Sans"/>
              </a:rPr>
              <a:t>Brand relevant content on page that displays brand relevant products and/or information.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67400" y="4038600"/>
            <a:ext cx="4343400" cy="1936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3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87060" y="2442857"/>
            <a:ext cx="4366324" cy="707886"/>
            <a:chOff x="228600" y="1407616"/>
            <a:chExt cx="4366324" cy="707886"/>
          </a:xfrm>
        </p:grpSpPr>
        <p:sp>
          <p:nvSpPr>
            <p:cNvPr id="16" name="TextBox 15"/>
            <p:cNvSpPr txBox="1"/>
            <p:nvPr/>
          </p:nvSpPr>
          <p:spPr>
            <a:xfrm>
              <a:off x="228600" y="1407616"/>
              <a:ext cx="43663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@</a:t>
              </a:r>
              <a:r>
                <a:rPr lang="en-US" sz="20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StoneyD</a:t>
              </a:r>
              <a:endPara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lvl="1"/>
              <a:r>
                <a:rPr lang="en-US" sz="20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linkedin.com/in/</a:t>
              </a:r>
              <a:r>
                <a:rPr lang="en-US" sz="20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stoneygd</a:t>
              </a:r>
              <a:endPara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028" name="Picture 4" descr="https://ci6.googleusercontent.com/proxy/ZFlf8e8sz_bxog-9pALVNxZ9bMym_zlU496bCCXH9-AoOT4YrDz95B0GYix12SRP6LsBYL9x6Gkg39AkFnhomivE_UlQ0hW-NU8GQjHGiWtE3Zk0OpMt4IvyiMpqspTxLCua=s0-d-e1-ft#http://www.polepositionmarketing.com/emp-media/blog-images/social/twitte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" y="1501352"/>
              <a:ext cx="228600" cy="228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ci3.googleusercontent.com/proxy/xvHmGscoZ3Jdg_asBReBKou3-9-A9TGvVChUcH2YrvmE2evdbskS_t0C5H42klq-VDA7MMHTWeJQfh0MiNpiy0hwYOhcKVa6SwpKYsm8Yx63DeWKLyOu2Falbyg-B0gJvb_OEw=s0-d-e1-ft#http://www.polepositionmarketing.com/emp-media/blog-images/social/linkedi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" y="1807844"/>
              <a:ext cx="228600" cy="228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8283574" y="399872"/>
            <a:ext cx="3850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 Presence</a:t>
            </a:r>
            <a:b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Optimization</a:t>
            </a:r>
          </a:p>
        </p:txBody>
      </p:sp>
      <p:pic>
        <p:nvPicPr>
          <p:cNvPr id="10" name="Picture 7" descr="P:\e-books PPM\Best Damn Web Marketing Checklist\Best-Damn-Checklist-for-pp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124200"/>
            <a:ext cx="2806535" cy="345765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toney deGeyt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r="5443" b="42809"/>
          <a:stretch/>
        </p:blipFill>
        <p:spPr bwMode="auto">
          <a:xfrm>
            <a:off x="381001" y="721056"/>
            <a:ext cx="2546445" cy="2598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3375778"/>
            <a:ext cx="254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Stoney deGeyter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152400"/>
            <a:ext cx="2546446" cy="800100"/>
          </a:xfrm>
          <a:prstGeom prst="rect">
            <a:avLst/>
          </a:prstGeom>
          <a:noFill/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kern="1200" cap="small" baseline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me</a:t>
            </a:r>
          </a:p>
        </p:txBody>
      </p:sp>
      <p:cxnSp>
        <p:nvCxnSpPr>
          <p:cNvPr id="8" name="Straight Arrow Connector 7"/>
          <p:cNvCxnSpPr>
            <a:endCxn id="15" idx="1"/>
          </p:cNvCxnSpPr>
          <p:nvPr/>
        </p:nvCxnSpPr>
        <p:spPr>
          <a:xfrm>
            <a:off x="2927446" y="838200"/>
            <a:ext cx="5356128" cy="161837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87063">
            <a:off x="4650559" y="471621"/>
            <a:ext cx="181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do this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558459" y="1530918"/>
            <a:ext cx="2975942" cy="1060419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20049526">
            <a:off x="6570451" y="1958126"/>
            <a:ext cx="1993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 me here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756321" y="3295584"/>
            <a:ext cx="2465134" cy="878434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050939">
            <a:off x="5969041" y="3706975"/>
            <a:ext cx="1589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 my book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4800600" y="4773281"/>
            <a:ext cx="3505201" cy="520293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21143415">
            <a:off x="5804344" y="5019714"/>
            <a:ext cx="1589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Hire my team</a:t>
            </a:r>
          </a:p>
        </p:txBody>
      </p:sp>
      <p:sp>
        <p:nvSpPr>
          <p:cNvPr id="52" name="TextBox 51"/>
          <p:cNvSpPr txBox="1"/>
          <p:nvPr/>
        </p:nvSpPr>
        <p:spPr>
          <a:xfrm rot="5400000">
            <a:off x="9604621" y="4636232"/>
            <a:ext cx="434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WebMarketingChecklist.com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66800" y="4953000"/>
            <a:ext cx="3397702" cy="1383522"/>
            <a:chOff x="605642" y="3657600"/>
            <a:chExt cx="3397702" cy="1383522"/>
          </a:xfrm>
        </p:grpSpPr>
        <p:sp>
          <p:nvSpPr>
            <p:cNvPr id="19" name="Rectangle 18"/>
            <p:cNvSpPr/>
            <p:nvPr/>
          </p:nvSpPr>
          <p:spPr>
            <a:xfrm>
              <a:off x="605643" y="3657600"/>
              <a:ext cx="3397701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5642" y="4671790"/>
              <a:ext cx="3397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PolePositionMarketing.com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54" y="5019773"/>
            <a:ext cx="3200400" cy="8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4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72000" y="1524000"/>
            <a:ext cx="7162800" cy="7954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>
                <a:solidFill>
                  <a:srgbClr val="CA1D13"/>
                </a:solidFill>
              </a:rPr>
              <a:t>Information</a:t>
            </a:r>
            <a:r>
              <a:rPr lang="en-US" dirty="0">
                <a:solidFill>
                  <a:srgbClr val="CE0400"/>
                </a:solidFill>
              </a:rPr>
              <a:t> </a:t>
            </a:r>
            <a:r>
              <a:rPr lang="en-US" dirty="0"/>
              <a:t>knowledge intent keywords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08688"/>
            <a:ext cx="266700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10395867" y="6577347"/>
            <a:ext cx="1796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@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StoneyD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 | #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pubcon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362200"/>
            <a:ext cx="7040880" cy="3481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637314" y="1035566"/>
            <a:ext cx="7038462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Open Sans"/>
              </a:rPr>
              <a:t>Content / Landing Page</a:t>
            </a:r>
            <a:endParaRPr lang="en-US" altLang="en-US" sz="2000" dirty="0">
              <a:solidFill>
                <a:srgbClr val="444444"/>
              </a:solidFill>
              <a:latin typeface="Open Sans"/>
            </a:endParaRPr>
          </a:p>
        </p:txBody>
      </p:sp>
      <p:pic>
        <p:nvPicPr>
          <p:cNvPr id="1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505200" cy="44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93749" y="1753612"/>
            <a:ext cx="3048000" cy="30469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how to fix a </a:t>
            </a:r>
            <a:b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</a:b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how to install a </a:t>
            </a:r>
            <a:b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</a:b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refrigerator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how to level a refrigerator on a sloped floor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ice machine not working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refrigerator replacement parts</a:t>
            </a: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Open Sans"/>
              </a:rPr>
              <a:t>how to replace refrigerator filter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59970" y="1041519"/>
            <a:ext cx="3048000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Open Sans"/>
              </a:rPr>
              <a:t>Keywords</a:t>
            </a:r>
            <a:endParaRPr lang="en-US" altLang="en-US" sz="2000" dirty="0">
              <a:solidFill>
                <a:schemeClr val="bg2">
                  <a:lumMod val="25000"/>
                </a:schemeClr>
              </a:solidFill>
              <a:latin typeface="Open Sans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648200" y="1594247"/>
            <a:ext cx="7038462" cy="61555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000" dirty="0">
                <a:solidFill>
                  <a:srgbClr val="444444"/>
                </a:solidFill>
                <a:latin typeface="Open Sans"/>
              </a:rPr>
              <a:t>Blog post or library content that answers customer questions, solves problems or provides general how-to solutions.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53000" y="4005370"/>
            <a:ext cx="4343400" cy="1328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7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70" b="164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806249" y="1457095"/>
            <a:ext cx="2103120" cy="1121789"/>
          </a:xfrm>
          <a:prstGeom prst="roundRect">
            <a:avLst>
              <a:gd name="adj" fmla="val 9104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Used Car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839200" y="2730892"/>
            <a:ext cx="2103120" cy="1121789"/>
          </a:xfrm>
          <a:prstGeom prst="roundRect">
            <a:avLst>
              <a:gd name="adj" fmla="val 9104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Hammer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839200" y="4013987"/>
            <a:ext cx="2103120" cy="1121789"/>
          </a:xfrm>
          <a:prstGeom prst="roundRect">
            <a:avLst>
              <a:gd name="adj" fmla="val 9104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Toilet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839200" y="5297081"/>
            <a:ext cx="2103120" cy="1121789"/>
          </a:xfrm>
          <a:prstGeom prst="roundRect">
            <a:avLst>
              <a:gd name="adj" fmla="val 9104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Time Machine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249680" y="4013987"/>
            <a:ext cx="2103120" cy="1121789"/>
          </a:xfrm>
          <a:prstGeom prst="roundRect">
            <a:avLst>
              <a:gd name="adj" fmla="val 910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Porcelain  Waste Disposal Receptacle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49680" y="5297081"/>
            <a:ext cx="2103120" cy="1121789"/>
          </a:xfrm>
          <a:prstGeom prst="roundRect">
            <a:avLst>
              <a:gd name="adj" fmla="val 910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Multi-</a:t>
            </a:r>
            <a:r>
              <a:rPr lang="en-US" sz="2000" dirty="0" err="1"/>
              <a:t>Dimentional</a:t>
            </a:r>
            <a:r>
              <a:rPr lang="en-US" sz="2000" dirty="0"/>
              <a:t> Travel Device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249680" y="2737090"/>
            <a:ext cx="2103120" cy="1121789"/>
          </a:xfrm>
          <a:prstGeom prst="roundRect">
            <a:avLst>
              <a:gd name="adj" fmla="val 910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Multi-directional Impact Insertion Device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249680" y="1457095"/>
            <a:ext cx="2103120" cy="1121789"/>
          </a:xfrm>
          <a:prstGeom prst="roundRect">
            <a:avLst>
              <a:gd name="adj" fmla="val 910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Pre-Owned Car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Write for your </a:t>
            </a:r>
            <a:r>
              <a:rPr lang="en-US" dirty="0">
                <a:solidFill>
                  <a:srgbClr val="C00000"/>
                </a:solidFill>
              </a:rPr>
              <a:t>audience</a:t>
            </a:r>
            <a:r>
              <a:rPr lang="en-US" dirty="0"/>
              <a:t>, not search engines</a:t>
            </a: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3733800" y="1804537"/>
          <a:ext cx="4724400" cy="430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22" name="Rectangle 21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588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992 -0.00046 L -3.54167E-6 -2.96296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266 0.00116 L 2.08333E-6 -1.11111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266 -0.00023 L 2.08333E-6 1.85185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266 3.33333E-6 L 1.04167E-6 2.96296E-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8" grpId="0" animBg="1"/>
      <p:bldP spid="16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7"/>
          <a:stretch/>
        </p:blipFill>
        <p:spPr>
          <a:xfrm>
            <a:off x="3048" y="0"/>
            <a:ext cx="12188952" cy="579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25"/>
          <a:stretch/>
        </p:blipFill>
        <p:spPr>
          <a:xfrm flipV="1">
            <a:off x="3048" y="5791200"/>
            <a:ext cx="12192000" cy="1066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13 other </a:t>
            </a:r>
            <a:r>
              <a:rPr lang="en-US" dirty="0">
                <a:solidFill>
                  <a:srgbClr val="C00000"/>
                </a:solidFill>
              </a:rPr>
              <a:t>uses </a:t>
            </a:r>
            <a:r>
              <a:rPr lang="en-US" dirty="0"/>
              <a:t>for keyword research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473075" y="1828800"/>
          <a:ext cx="1124585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8" name="Rectangle 7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7259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35608"/>
            <a:ext cx="12192000" cy="2209800"/>
          </a:xfrm>
        </p:spPr>
        <p:txBody>
          <a:bodyPr/>
          <a:lstStyle/>
          <a:p>
            <a:pPr algn="l"/>
            <a:r>
              <a:rPr lang="en-US" dirty="0"/>
              <a:t>      Content + UX = </a:t>
            </a:r>
          </a:p>
        </p:txBody>
      </p:sp>
      <p:pic>
        <p:nvPicPr>
          <p:cNvPr id="4" name="Picture 2" descr="Image result for beating heart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295400"/>
            <a:ext cx="3606392" cy="21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884003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  <a:t>Write Engaging Content that Satisfies Searcher’s Interests and Compels Them To Click Deeper</a:t>
            </a:r>
            <a:endParaRPr lang="en-US" sz="3200" b="0" i="0" u="none" strike="noStrike" cap="small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39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Every business is now in the </a:t>
            </a:r>
            <a:r>
              <a:rPr lang="en-US" sz="3200" dirty="0">
                <a:solidFill>
                  <a:srgbClr val="C00000"/>
                </a:solidFill>
              </a:rPr>
              <a:t>publishing </a:t>
            </a:r>
            <a:r>
              <a:rPr lang="en-US" sz="3200" dirty="0"/>
              <a:t>business</a:t>
            </a:r>
          </a:p>
        </p:txBody>
      </p:sp>
      <p:sp>
        <p:nvSpPr>
          <p:cNvPr id="2" name="Rectangle 1"/>
          <p:cNvSpPr/>
          <p:nvPr/>
        </p:nvSpPr>
        <p:spPr>
          <a:xfrm>
            <a:off x="7010400" y="2209800"/>
            <a:ext cx="4724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Consumers want more than a list of products to buy.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They want information that helps them buy the </a:t>
            </a:r>
            <a:r>
              <a:rPr lang="en-US" sz="2800" b="1" i="1" dirty="0"/>
              <a:t>right</a:t>
            </a:r>
            <a:r>
              <a:rPr lang="en-US" sz="2800" dirty="0"/>
              <a:t> products for their needs.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598429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04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9978"/>
          <a:stretch/>
        </p:blipFill>
        <p:spPr>
          <a:xfrm>
            <a:off x="4267200" y="2433955"/>
            <a:ext cx="5706628" cy="442404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content that </a:t>
            </a:r>
            <a:r>
              <a:rPr lang="en-US" dirty="0">
                <a:solidFill>
                  <a:srgbClr val="C00000"/>
                </a:solidFill>
              </a:rPr>
              <a:t>connects</a:t>
            </a: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1066800" y="1363133"/>
          <a:ext cx="2667000" cy="5037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/>
          <p:cNvSpPr/>
          <p:nvPr/>
        </p:nvSpPr>
        <p:spPr>
          <a:xfrm>
            <a:off x="3810000" y="600069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Produce the content your customers want on a </a:t>
            </a:r>
            <a:r>
              <a:rPr lang="en-US" sz="2000" b="1" i="1" dirty="0"/>
              <a:t>regular</a:t>
            </a:r>
            <a:r>
              <a:rPr lang="en-US" sz="2000" i="1" dirty="0"/>
              <a:t> basis.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9973" y="1447800"/>
            <a:ext cx="3977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/>
              <a:t>…and they are more likely to buy from the brands that provide it.</a:t>
            </a:r>
          </a:p>
        </p:txBody>
      </p:sp>
    </p:spTree>
    <p:extLst>
      <p:ext uri="{BB962C8B-B14F-4D97-AF65-F5344CB8AC3E}">
        <p14:creationId xmlns:p14="http://schemas.microsoft.com/office/powerpoint/2010/main" val="58598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Great content creates </a:t>
            </a:r>
            <a:r>
              <a:rPr lang="en-US" sz="3200" dirty="0">
                <a:solidFill>
                  <a:srgbClr val="C00000"/>
                </a:solidFill>
              </a:rPr>
              <a:t>exposure </a:t>
            </a:r>
            <a:r>
              <a:rPr lang="en-US" sz="3200" dirty="0"/>
              <a:t>opportunities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92" y="1600200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72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3" t="8580"/>
          <a:stretch/>
        </p:blipFill>
        <p:spPr>
          <a:xfrm>
            <a:off x="3857016" y="1371600"/>
            <a:ext cx="4544568" cy="516946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Great content creates </a:t>
            </a:r>
            <a:r>
              <a:rPr lang="en-US" sz="3200" dirty="0">
                <a:solidFill>
                  <a:srgbClr val="C00000"/>
                </a:solidFill>
              </a:rPr>
              <a:t>exposure </a:t>
            </a:r>
            <a:r>
              <a:rPr lang="en-US" sz="3200" dirty="0"/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489161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" b="9352"/>
          <a:stretch/>
        </p:blipFill>
        <p:spPr>
          <a:xfrm>
            <a:off x="-1242" y="1"/>
            <a:ext cx="12188952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Great content creates </a:t>
            </a:r>
            <a:r>
              <a:rPr lang="en-US" sz="3200" dirty="0">
                <a:solidFill>
                  <a:srgbClr val="C00000"/>
                </a:solidFill>
              </a:rPr>
              <a:t>exposure </a:t>
            </a:r>
            <a:r>
              <a:rPr lang="en-US" sz="3200" dirty="0"/>
              <a:t>opportunities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7543800" y="1447800"/>
            <a:ext cx="358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piece of content is a potential entrance to your website.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7" name="Rectangle 6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854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35608"/>
            <a:ext cx="12192000" cy="2209800"/>
          </a:xfrm>
        </p:spPr>
        <p:txBody>
          <a:bodyPr/>
          <a:lstStyle/>
          <a:p>
            <a:pPr algn="l"/>
            <a:r>
              <a:rPr lang="en-US" dirty="0"/>
              <a:t>                   + UX = </a:t>
            </a:r>
          </a:p>
        </p:txBody>
      </p:sp>
      <p:pic>
        <p:nvPicPr>
          <p:cNvPr id="4" name="Picture 2" descr="Image result for beating heart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504" y="1295400"/>
            <a:ext cx="3606392" cy="21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884003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  <a:t>Engage with Social Media to Achieve Exposure</a:t>
            </a:r>
            <a:b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  <a:t> to Your Products and Services</a:t>
            </a:r>
            <a:endParaRPr lang="en-US" sz="3200" b="0" i="0" u="none" strike="noStrike" cap="small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435608"/>
            <a:ext cx="6019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Gotham Bold" pitchFamily="50" charset="0"/>
              </a:rPr>
              <a:t>Social</a:t>
            </a:r>
            <a:br>
              <a:rPr lang="en-US" sz="66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Gotham Bold" pitchFamily="50" charset="0"/>
              </a:rPr>
            </a:br>
            <a:r>
              <a:rPr lang="en-US" sz="66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Gotham Bold" pitchFamily="50" charset="0"/>
              </a:rPr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2332637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three levels of </a:t>
            </a:r>
            <a:r>
              <a:rPr lang="en-US" dirty="0">
                <a:solidFill>
                  <a:srgbClr val="C00000"/>
                </a:solidFill>
              </a:rPr>
              <a:t>existence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920711"/>
            <a:ext cx="3154680" cy="2103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"/>
          <a:stretch/>
        </p:blipFill>
        <p:spPr>
          <a:xfrm>
            <a:off x="4616149" y="1920711"/>
            <a:ext cx="3154680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8580120" y="1923068"/>
            <a:ext cx="3154680" cy="21031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19682346">
            <a:off x="36402" y="1964781"/>
            <a:ext cx="2103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Eras Bold ITC" panose="020B0907030504020204" pitchFamily="34" charset="0"/>
              </a:rPr>
              <a:t>Surviving</a:t>
            </a:r>
          </a:p>
        </p:txBody>
      </p:sp>
      <p:sp>
        <p:nvSpPr>
          <p:cNvPr id="12" name="Rectangle 11"/>
          <p:cNvSpPr/>
          <p:nvPr/>
        </p:nvSpPr>
        <p:spPr>
          <a:xfrm rot="19682346">
            <a:off x="3994735" y="1964779"/>
            <a:ext cx="2103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Eras Bold ITC" panose="020B0907030504020204" pitchFamily="34" charset="0"/>
              </a:rPr>
              <a:t>Thriving</a:t>
            </a:r>
          </a:p>
        </p:txBody>
      </p:sp>
      <p:sp>
        <p:nvSpPr>
          <p:cNvPr id="13" name="Rectangle 12"/>
          <p:cNvSpPr/>
          <p:nvPr/>
        </p:nvSpPr>
        <p:spPr>
          <a:xfrm rot="19682346">
            <a:off x="7949594" y="1964778"/>
            <a:ext cx="2103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Eras Bold ITC" panose="020B0907030504020204" pitchFamily="34" charset="0"/>
              </a:rPr>
              <a:t>Winning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320" y="4172088"/>
            <a:ext cx="230454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Cons: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000" dirty="0"/>
              <a:t>Loneliness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000" dirty="0"/>
              <a:t>Poor health</a:t>
            </a:r>
          </a:p>
          <a:p>
            <a:endParaRPr lang="en-US" sz="2000" dirty="0"/>
          </a:p>
          <a:p>
            <a:r>
              <a:rPr lang="en-US" sz="2000" b="1" dirty="0"/>
              <a:t>Pros: 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000" dirty="0"/>
              <a:t>Minimal effort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D3301"/>
                </a:solidFill>
              </a:rPr>
              <a:t>Unlimited Netflix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16149" y="4172087"/>
            <a:ext cx="245663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Cons: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000" dirty="0"/>
              <a:t>Takes effort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D3301"/>
                </a:solidFill>
              </a:rPr>
              <a:t>Will face obstacles</a:t>
            </a:r>
          </a:p>
          <a:p>
            <a:endParaRPr lang="en-US" sz="2000" dirty="0"/>
          </a:p>
          <a:p>
            <a:r>
              <a:rPr lang="en-US" sz="2000" b="1" dirty="0"/>
              <a:t>Pros: 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000" dirty="0"/>
              <a:t>Descent health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000" dirty="0"/>
              <a:t>Balanced life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77662" y="4172087"/>
            <a:ext cx="262578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Cons: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000" dirty="0"/>
              <a:t>Maximum effort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000" dirty="0"/>
              <a:t>Involves severe pain</a:t>
            </a:r>
          </a:p>
          <a:p>
            <a:endParaRPr lang="en-US" sz="2000" dirty="0"/>
          </a:p>
          <a:p>
            <a:r>
              <a:rPr lang="en-US" sz="2000" b="1" dirty="0"/>
              <a:t>Pros: 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D3301"/>
                </a:solidFill>
              </a:rPr>
              <a:t>Excellent health</a:t>
            </a:r>
          </a:p>
          <a:p>
            <a:pPr marL="342900" indent="-225425">
              <a:buFont typeface="Arial" panose="020B0604020202020204" pitchFamily="34" charset="0"/>
              <a:buChar char="•"/>
            </a:pPr>
            <a:r>
              <a:rPr lang="en-US" sz="2000" dirty="0"/>
              <a:t>Victory!</a:t>
            </a:r>
          </a:p>
        </p:txBody>
      </p:sp>
    </p:spTree>
    <p:extLst>
      <p:ext uri="{BB962C8B-B14F-4D97-AF65-F5344CB8AC3E}">
        <p14:creationId xmlns:p14="http://schemas.microsoft.com/office/powerpoint/2010/main" val="233538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 without </a:t>
            </a:r>
            <a:r>
              <a:rPr lang="en-US" dirty="0">
                <a:solidFill>
                  <a:srgbClr val="C00000"/>
                </a:solidFill>
              </a:rPr>
              <a:t>promotion</a:t>
            </a:r>
            <a:r>
              <a:rPr lang="en-US" dirty="0">
                <a:solidFill>
                  <a:srgbClr val="CD3301"/>
                </a:solidFill>
              </a:rPr>
              <a:t> </a:t>
            </a:r>
            <a:r>
              <a:rPr lang="en-US" dirty="0"/>
              <a:t>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812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Social media is about </a:t>
            </a:r>
            <a:r>
              <a:rPr lang="en-US" dirty="0">
                <a:solidFill>
                  <a:srgbClr val="C00000"/>
                </a:solidFill>
              </a:rPr>
              <a:t>engagement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8066932"/>
              </p:ext>
            </p:extLst>
          </p:nvPr>
        </p:nvGraphicFramePr>
        <p:xfrm>
          <a:off x="2032000" y="1447800"/>
          <a:ext cx="8128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 rot="16200000">
            <a:off x="-609597" y="3693468"/>
            <a:ext cx="480060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cap="all" dirty="0">
                <a:solidFill>
                  <a:schemeClr val="accent6">
                    <a:lumMod val="50000"/>
                  </a:schemeClr>
                </a:solidFill>
              </a:rPr>
              <a:t>The role of the social media</a:t>
            </a:r>
          </a:p>
        </p:txBody>
      </p:sp>
    </p:spTree>
    <p:extLst>
      <p:ext uri="{BB962C8B-B14F-4D97-AF65-F5344CB8AC3E}">
        <p14:creationId xmlns:p14="http://schemas.microsoft.com/office/powerpoint/2010/main" val="2971599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2057400" y="1752600"/>
          <a:ext cx="8128000" cy="4385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Socialize to </a:t>
            </a:r>
            <a:r>
              <a:rPr lang="en-US" dirty="0">
                <a:solidFill>
                  <a:srgbClr val="C00000"/>
                </a:solidFill>
              </a:rPr>
              <a:t>give</a:t>
            </a:r>
            <a:r>
              <a:rPr lang="en-US" dirty="0"/>
              <a:t>, not receive</a:t>
            </a:r>
          </a:p>
        </p:txBody>
      </p:sp>
      <p:sp>
        <p:nvSpPr>
          <p:cNvPr id="5" name="Rectangle 4"/>
          <p:cNvSpPr/>
          <p:nvPr/>
        </p:nvSpPr>
        <p:spPr>
          <a:xfrm rot="21300000">
            <a:off x="4488330" y="3906324"/>
            <a:ext cx="48006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Sharing and promoting content that </a:t>
            </a:r>
            <a:r>
              <a:rPr lang="en-US" b="1" dirty="0"/>
              <a:t>is</a:t>
            </a:r>
            <a:r>
              <a:rPr lang="en-US" dirty="0"/>
              <a:t> </a:t>
            </a:r>
            <a:r>
              <a:rPr lang="en-US" b="1" dirty="0"/>
              <a:t>not</a:t>
            </a:r>
            <a:r>
              <a:rPr lang="en-US" dirty="0"/>
              <a:t> yours.</a:t>
            </a:r>
          </a:p>
        </p:txBody>
      </p:sp>
      <p:sp>
        <p:nvSpPr>
          <p:cNvPr id="6" name="Rectangle 5"/>
          <p:cNvSpPr/>
          <p:nvPr/>
        </p:nvSpPr>
        <p:spPr>
          <a:xfrm rot="21300000">
            <a:off x="3131669" y="3576810"/>
            <a:ext cx="48006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Sharing and promoting content that </a:t>
            </a:r>
            <a:r>
              <a:rPr lang="en-US" b="1" dirty="0"/>
              <a:t>is</a:t>
            </a:r>
            <a:r>
              <a:rPr lang="en-US" dirty="0"/>
              <a:t> yours.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94098" y="4343400"/>
            <a:ext cx="1223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80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30114" y="4644822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%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1" y="2200196"/>
            <a:ext cx="12234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3616" y="2814935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%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27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Social </a:t>
            </a:r>
            <a:r>
              <a:rPr lang="en-US" sz="3200" dirty="0">
                <a:solidFill>
                  <a:srgbClr val="C00000"/>
                </a:solidFill>
              </a:rPr>
              <a:t>improves</a:t>
            </a:r>
            <a:r>
              <a:rPr lang="en-US" sz="3200" dirty="0">
                <a:solidFill>
                  <a:srgbClr val="CD3301"/>
                </a:solidFill>
              </a:rPr>
              <a:t> </a:t>
            </a:r>
            <a:r>
              <a:rPr lang="en-US" sz="3200" dirty="0"/>
              <a:t>factors search algorithms like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6600" y="1572914"/>
            <a:ext cx="42672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Social media increases:</a:t>
            </a:r>
          </a:p>
          <a:p>
            <a:endParaRPr lang="en-US" sz="3200" dirty="0"/>
          </a:p>
          <a:p>
            <a:pPr marL="1362075" indent="-457200">
              <a:buFont typeface="Wingdings" panose="05000000000000000000" pitchFamily="2" charset="2"/>
              <a:buChar char="ü"/>
            </a:pPr>
            <a:r>
              <a:rPr lang="en-US" sz="3200" dirty="0"/>
              <a:t>Exposure</a:t>
            </a:r>
          </a:p>
          <a:p>
            <a:pPr marL="1362075" indent="-457200">
              <a:buFont typeface="Wingdings" panose="05000000000000000000" pitchFamily="2" charset="2"/>
              <a:buChar char="ü"/>
            </a:pPr>
            <a:r>
              <a:rPr lang="en-US" sz="3200" dirty="0"/>
              <a:t>Searches</a:t>
            </a:r>
          </a:p>
          <a:p>
            <a:pPr marL="1362075" indent="-457200">
              <a:buFont typeface="Wingdings" panose="05000000000000000000" pitchFamily="2" charset="2"/>
              <a:buChar char="ü"/>
            </a:pPr>
            <a:r>
              <a:rPr lang="en-US" sz="3200" dirty="0"/>
              <a:t>Clicks</a:t>
            </a:r>
          </a:p>
          <a:p>
            <a:pPr marL="1362075" indent="-457200">
              <a:buFont typeface="Wingdings" panose="05000000000000000000" pitchFamily="2" charset="2"/>
              <a:buChar char="ü"/>
            </a:pPr>
            <a:r>
              <a:rPr lang="en-US" sz="3200" dirty="0"/>
              <a:t>Mentions</a:t>
            </a:r>
          </a:p>
          <a:p>
            <a:pPr marL="1362075" indent="-457200">
              <a:buFont typeface="Wingdings" panose="05000000000000000000" pitchFamily="2" charset="2"/>
              <a:buChar char="ü"/>
            </a:pPr>
            <a:r>
              <a:rPr lang="en-US" sz="3200" dirty="0"/>
              <a:t>Links</a:t>
            </a:r>
          </a:p>
          <a:p>
            <a:endParaRPr lang="en-US" sz="3200" dirty="0"/>
          </a:p>
          <a:p>
            <a:pPr algn="ctr"/>
            <a:r>
              <a:rPr lang="en-US" sz="4800" b="1" dirty="0"/>
              <a:t>Google </a:t>
            </a:r>
            <a:r>
              <a:rPr lang="en-US" sz="4800" b="1" dirty="0" err="1">
                <a:solidFill>
                  <a:srgbClr val="3174F1"/>
                </a:solidFill>
              </a:rPr>
              <a:t>l</a:t>
            </a:r>
            <a:r>
              <a:rPr lang="en-US" sz="4800" b="1" dirty="0" err="1">
                <a:solidFill>
                  <a:srgbClr val="E63125"/>
                </a:solidFill>
              </a:rPr>
              <a:t>i</a:t>
            </a:r>
            <a:r>
              <a:rPr lang="en-US" sz="4800" b="1" dirty="0" err="1">
                <a:solidFill>
                  <a:srgbClr val="FBB002"/>
                </a:solidFill>
              </a:rPr>
              <a:t>k</a:t>
            </a:r>
            <a:r>
              <a:rPr lang="en-US" sz="4800" b="1" dirty="0" err="1">
                <a:solidFill>
                  <a:srgbClr val="3174F1"/>
                </a:solidFill>
              </a:rPr>
              <a:t>e</a:t>
            </a:r>
            <a:r>
              <a:rPr lang="en-US" sz="4800" b="1" dirty="0" err="1">
                <a:solidFill>
                  <a:srgbClr val="249A41"/>
                </a:solidFill>
              </a:rPr>
              <a:t>y</a:t>
            </a:r>
            <a:r>
              <a:rPr lang="en-US" sz="4800" b="1" dirty="0">
                <a:solidFill>
                  <a:srgbClr val="E63125"/>
                </a:solidFill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6350000" cy="476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59" y="5619949"/>
            <a:ext cx="1887240" cy="6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97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35608"/>
            <a:ext cx="12192000" cy="2209800"/>
          </a:xfrm>
        </p:spPr>
        <p:txBody>
          <a:bodyPr/>
          <a:lstStyle/>
          <a:p>
            <a:pPr algn="l"/>
            <a:r>
              <a:rPr lang="en-US" dirty="0"/>
              <a:t>      Analytics + UX = </a:t>
            </a:r>
          </a:p>
        </p:txBody>
      </p:sp>
      <p:pic>
        <p:nvPicPr>
          <p:cNvPr id="4" name="Picture 2" descr="Image result for beating heart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784" y="1295400"/>
            <a:ext cx="3606392" cy="21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884003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  <a:t>Use Analytics to Pinpoint and Fix Areas </a:t>
            </a:r>
            <a:b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  <a:t>Where User Experience is Faltering</a:t>
            </a:r>
            <a:endParaRPr lang="en-US" sz="3200" b="0" i="0" u="none" strike="noStrike" cap="small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566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Site </a:t>
            </a:r>
            <a:r>
              <a:rPr lang="en-US" dirty="0">
                <a:solidFill>
                  <a:srgbClr val="CA1D13"/>
                </a:solidFill>
              </a:rPr>
              <a:t>speed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0" name="Rectangle 9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7064841"/>
              </p:ext>
            </p:extLst>
          </p:nvPr>
        </p:nvGraphicFramePr>
        <p:xfrm>
          <a:off x="-533400" y="107073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55293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6" r="9598"/>
          <a:stretch/>
        </p:blipFill>
        <p:spPr>
          <a:xfrm>
            <a:off x="0" y="0"/>
            <a:ext cx="12192000" cy="68549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>
                <a:solidFill>
                  <a:srgbClr val="CA1D13"/>
                </a:solidFill>
              </a:rPr>
              <a:t>Click </a:t>
            </a:r>
            <a:r>
              <a:rPr lang="en-US" dirty="0"/>
              <a:t>thru rates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0" name="Rectangle 9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423729897"/>
              </p:ext>
            </p:extLst>
          </p:nvPr>
        </p:nvGraphicFramePr>
        <p:xfrm>
          <a:off x="5334000" y="914400"/>
          <a:ext cx="6553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06195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r="2816"/>
          <a:stretch/>
        </p:blipFill>
        <p:spPr>
          <a:xfrm>
            <a:off x="-1" y="-1"/>
            <a:ext cx="12192001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High </a:t>
            </a:r>
            <a:r>
              <a:rPr lang="en-US" dirty="0">
                <a:solidFill>
                  <a:srgbClr val="CA1D13"/>
                </a:solidFill>
              </a:rPr>
              <a:t>bounce </a:t>
            </a:r>
            <a:r>
              <a:rPr lang="en-US" dirty="0"/>
              <a:t>pages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0" name="Rectangle 9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780336096"/>
              </p:ext>
            </p:extLst>
          </p:nvPr>
        </p:nvGraphicFramePr>
        <p:xfrm>
          <a:off x="664589" y="4343400"/>
          <a:ext cx="10862821" cy="1805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6627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4" b="9040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High </a:t>
            </a:r>
            <a:r>
              <a:rPr lang="en-US" dirty="0">
                <a:solidFill>
                  <a:srgbClr val="CA1D13"/>
                </a:solidFill>
              </a:rPr>
              <a:t>exit</a:t>
            </a:r>
            <a:r>
              <a:rPr lang="en-US" dirty="0">
                <a:solidFill>
                  <a:srgbClr val="CE0400"/>
                </a:solidFill>
              </a:rPr>
              <a:t> </a:t>
            </a:r>
            <a:r>
              <a:rPr lang="en-US" dirty="0"/>
              <a:t>pages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048" y="541020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What went wrong?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0" name="Rectangle 9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5100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44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High </a:t>
            </a:r>
            <a:r>
              <a:rPr lang="en-US" dirty="0">
                <a:solidFill>
                  <a:srgbClr val="CA1D13"/>
                </a:solidFill>
              </a:rPr>
              <a:t>traffic</a:t>
            </a:r>
            <a:r>
              <a:rPr lang="en-US" dirty="0">
                <a:solidFill>
                  <a:srgbClr val="CE0400"/>
                </a:solidFill>
              </a:rPr>
              <a:t> </a:t>
            </a:r>
            <a:r>
              <a:rPr lang="en-US" dirty="0"/>
              <a:t>/ low </a:t>
            </a:r>
            <a:r>
              <a:rPr lang="en-US" dirty="0">
                <a:solidFill>
                  <a:srgbClr val="CA1D13"/>
                </a:solidFill>
              </a:rPr>
              <a:t>engagement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9" name="Rectangle 8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838200" y="990600"/>
            <a:ext cx="68580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Assess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Prioritize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Fix</a:t>
            </a:r>
          </a:p>
        </p:txBody>
      </p:sp>
    </p:spTree>
    <p:extLst>
      <p:ext uri="{BB962C8B-B14F-4D97-AF65-F5344CB8AC3E}">
        <p14:creationId xmlns:p14="http://schemas.microsoft.com/office/powerpoint/2010/main" val="155902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 </a:t>
            </a:r>
            <a:r>
              <a:rPr lang="en-US" dirty="0">
                <a:solidFill>
                  <a:srgbClr val="C00000"/>
                </a:solidFill>
              </a:rPr>
              <a:t>business </a:t>
            </a:r>
            <a:r>
              <a:rPr lang="en-US" dirty="0"/>
              <a:t>everything is a competition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1295401" y="2313594"/>
            <a:ext cx="3730508" cy="24870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9682346">
            <a:off x="664875" y="2355304"/>
            <a:ext cx="2103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Eras Bold ITC" panose="020B0907030504020204" pitchFamily="34" charset="0"/>
              </a:rPr>
              <a:t>Winning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09"/>
          <a:stretch/>
        </p:blipFill>
        <p:spPr>
          <a:xfrm>
            <a:off x="7056120" y="2313595"/>
            <a:ext cx="3730508" cy="24870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9682346">
            <a:off x="6269322" y="2193377"/>
            <a:ext cx="2103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Eras Bold ITC" panose="020B0907030504020204" pitchFamily="34" charset="0"/>
              </a:rPr>
              <a:t>Losing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8199" y="1981200"/>
            <a:ext cx="4495801" cy="31242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66707" y="3245242"/>
            <a:ext cx="60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61925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35608"/>
            <a:ext cx="12192000" cy="2209800"/>
          </a:xfrm>
        </p:spPr>
        <p:txBody>
          <a:bodyPr/>
          <a:lstStyle/>
          <a:p>
            <a:pPr algn="l"/>
            <a:r>
              <a:rPr lang="en-US" dirty="0"/>
              <a:t>         SEO = UX = </a:t>
            </a:r>
          </a:p>
        </p:txBody>
      </p:sp>
      <p:pic>
        <p:nvPicPr>
          <p:cNvPr id="4" name="Picture 2" descr="Image result for beating heart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95400"/>
            <a:ext cx="3606392" cy="21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884003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  <a:t>Use Effective Digital Marketing to Building the </a:t>
            </a:r>
            <a:b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  <a:t>Best Possible Experience for Your Visitors</a:t>
            </a:r>
            <a:endParaRPr lang="en-US" sz="3200" b="0" i="0" u="none" strike="noStrike" cap="small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30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engines are just looking for </a:t>
            </a:r>
            <a:r>
              <a:rPr lang="en-US" dirty="0">
                <a:solidFill>
                  <a:srgbClr val="C00000"/>
                </a:solidFill>
              </a:rPr>
              <a:t>winners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6" name="Rectangle 5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434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8" r="4352" b="9333"/>
          <a:stretch/>
        </p:blipFill>
        <p:spPr>
          <a:xfrm>
            <a:off x="0" y="0"/>
            <a:ext cx="1221884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Getting visitors is </a:t>
            </a:r>
            <a:r>
              <a:rPr lang="en-US" sz="3200" dirty="0">
                <a:solidFill>
                  <a:srgbClr val="C00000"/>
                </a:solidFill>
              </a:rPr>
              <a:t>pointless </a:t>
            </a:r>
            <a:r>
              <a:rPr lang="en-US" sz="3200" dirty="0"/>
              <a:t>if they don’t stay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1" name="Rectangle 10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39117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219200"/>
            <a:ext cx="3419624" cy="52578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85800"/>
            <a:ext cx="12188952" cy="84061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Make your site </a:t>
            </a:r>
            <a:r>
              <a:rPr lang="en-US" dirty="0">
                <a:solidFill>
                  <a:srgbClr val="C00000"/>
                </a:solidFill>
              </a:rPr>
              <a:t>easy </a:t>
            </a:r>
            <a:r>
              <a:rPr lang="en-US" dirty="0"/>
              <a:t>for your visitors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981224" y="5797108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/>
              <a:t>Key Point: </a:t>
            </a:r>
            <a:r>
              <a:rPr lang="en-US" sz="3600" i="1" dirty="0"/>
              <a:t>Don’t make them think!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52400" y="1450754"/>
          <a:ext cx="7543800" cy="4190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0959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1D1C42B-4EF1-44C5-8022-328EA470E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61D1C42B-4EF1-44C5-8022-328EA470E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61D1C42B-4EF1-44C5-8022-328EA470E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A28CB7-A84E-4515-ADEE-787DC53F7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6FA28CB7-A84E-4515-ADEE-787DC53F7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6FA28CB7-A84E-4515-ADEE-787DC53F7F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65DC63-E6DB-4D32-84D8-94F0AD95B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8A65DC63-E6DB-4D32-84D8-94F0AD95B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8A65DC63-E6DB-4D32-84D8-94F0AD95B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BD438B-9677-4ED9-A3FB-BD82D6EDB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EABD438B-9677-4ED9-A3FB-BD82D6EDB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EABD438B-9677-4ED9-A3FB-BD82D6EDB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6DF582-4DCC-43F6-9C89-577AC345E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006DF582-4DCC-43F6-9C89-577AC345E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006DF582-4DCC-43F6-9C89-577AC345E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D0E639-CB09-4CF2-B5A1-ADB438D32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A9D0E639-CB09-4CF2-B5A1-ADB438D32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A9D0E639-CB09-4CF2-B5A1-ADB438D32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789420-6D0A-4FA1-885E-C86F535E2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8C789420-6D0A-4FA1-885E-C86F535E2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8C789420-6D0A-4FA1-885E-C86F535E2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A54ECA-84C7-455D-A8B1-20F3EA7AA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B9A54ECA-84C7-455D-A8B1-20F3EA7AA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graphicEl>
                                              <a:dgm id="{B9A54ECA-84C7-455D-A8B1-20F3EA7AA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Sub>
          <a:bldDgm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Test </a:t>
            </a:r>
            <a:r>
              <a:rPr lang="en-US" dirty="0"/>
              <a:t>to perfection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705600" y="1828800"/>
            <a:ext cx="5029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600" dirty="0"/>
              <a:t>Image placements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600" dirty="0"/>
              <a:t>Button colors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600" dirty="0"/>
              <a:t>Link locations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600" dirty="0"/>
              <a:t>Layouts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600" dirty="0"/>
              <a:t>Forms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600" dirty="0"/>
              <a:t>Navigation paths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4"/>
          <a:stretch/>
        </p:blipFill>
        <p:spPr>
          <a:xfrm>
            <a:off x="647700" y="1676400"/>
            <a:ext cx="56769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64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3246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Download this presentation at: </a:t>
            </a:r>
            <a:r>
              <a:rPr lang="en-US" sz="2800" dirty="0">
                <a:solidFill>
                  <a:srgbClr val="C00000"/>
                </a:solidFill>
              </a:rPr>
              <a:t>ppmkg.com/</a:t>
            </a:r>
            <a:r>
              <a:rPr lang="en-US" sz="2800" dirty="0" err="1">
                <a:solidFill>
                  <a:srgbClr val="C00000"/>
                </a:solidFill>
              </a:rPr>
              <a:t>StoneyDslides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6788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35608"/>
            <a:ext cx="12192000" cy="2209800"/>
          </a:xfrm>
        </p:spPr>
        <p:txBody>
          <a:bodyPr/>
          <a:lstStyle/>
          <a:p>
            <a:pPr algn="l"/>
            <a:r>
              <a:rPr lang="en-US" dirty="0"/>
              <a:t>                        + UX = </a:t>
            </a:r>
          </a:p>
        </p:txBody>
      </p:sp>
      <p:pic>
        <p:nvPicPr>
          <p:cNvPr id="4" name="Picture 2" descr="Image result for beating heart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295400"/>
            <a:ext cx="3606392" cy="21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884003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  <a:t>Create Solid Architecture to Allows Engines and Your Audience to Find the Content They Want</a:t>
            </a:r>
            <a:endParaRPr lang="en-US" sz="3200" b="0" i="0" u="none" strike="noStrike" cap="small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435608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6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Gotham Bold" pitchFamily="50" charset="0"/>
              </a:rPr>
              <a:t>Website</a:t>
            </a:r>
            <a:br>
              <a:rPr lang="en-US" sz="66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Gotham Bold" pitchFamily="50" charset="0"/>
              </a:rPr>
            </a:br>
            <a:r>
              <a:rPr lang="en-US" sz="66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Gotham Bold" pitchFamily="50" charset="0"/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1239307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0" b="6300"/>
          <a:stretch/>
        </p:blipFill>
        <p:spPr>
          <a:xfrm>
            <a:off x="0" y="1"/>
            <a:ext cx="12188952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Site architecture is your </a:t>
            </a:r>
            <a:r>
              <a:rPr lang="en-US" dirty="0">
                <a:solidFill>
                  <a:srgbClr val="C00000"/>
                </a:solidFill>
              </a:rPr>
              <a:t>foundation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3505200"/>
            <a:ext cx="693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When the foundation suffers, the whole site suffers.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8" name="Rectangle 7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95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</a:t>
            </a:r>
            <a:r>
              <a:rPr lang="en-US" dirty="0">
                <a:solidFill>
                  <a:srgbClr val="C00000"/>
                </a:solidFill>
              </a:rPr>
              <a:t>problems</a:t>
            </a:r>
            <a:r>
              <a:rPr lang="en-US" dirty="0">
                <a:solidFill>
                  <a:srgbClr val="CD3301"/>
                </a:solidFill>
              </a:rPr>
              <a:t> </a:t>
            </a:r>
            <a:r>
              <a:rPr lang="en-US" dirty="0"/>
              <a:t>with site architecture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10741388"/>
              </p:ext>
            </p:extLst>
          </p:nvPr>
        </p:nvGraphicFramePr>
        <p:xfrm>
          <a:off x="1295400" y="601133"/>
          <a:ext cx="9601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9787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Tools </a:t>
            </a:r>
            <a:r>
              <a:rPr lang="en-US" dirty="0"/>
              <a:t>to access architecture issues</a:t>
            </a:r>
            <a:endParaRPr lang="en-US" dirty="0">
              <a:solidFill>
                <a:srgbClr val="CD330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6782864"/>
              </p:ext>
            </p:extLst>
          </p:nvPr>
        </p:nvGraphicFramePr>
        <p:xfrm>
          <a:off x="1447800" y="1066800"/>
          <a:ext cx="9067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1365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35608"/>
            <a:ext cx="12192000" cy="2209800"/>
          </a:xfrm>
        </p:spPr>
        <p:txBody>
          <a:bodyPr/>
          <a:lstStyle/>
          <a:p>
            <a:pPr algn="l"/>
            <a:r>
              <a:rPr lang="en-US" dirty="0"/>
              <a:t>    Navigation + UX = </a:t>
            </a:r>
          </a:p>
        </p:txBody>
      </p:sp>
      <p:pic>
        <p:nvPicPr>
          <p:cNvPr id="4" name="Picture 2" descr="Image result for beating heart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408" y="1295400"/>
            <a:ext cx="3606392" cy="21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884003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  <a:t>Build Powerful Website Navigation that </a:t>
            </a:r>
            <a:b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200" cap="small" dirty="0">
                <a:solidFill>
                  <a:schemeClr val="bg1"/>
                </a:solidFill>
                <a:latin typeface="Arial Black" panose="020B0A04020102020204" pitchFamily="34" charset="0"/>
              </a:rPr>
              <a:t>Keeps Visitors from Returning to Search Results</a:t>
            </a:r>
            <a:endParaRPr lang="en-US" sz="3200" b="0" i="0" u="none" strike="noStrike" cap="small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8625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4224</TotalTime>
  <Words>990</Words>
  <Application>Microsoft Office PowerPoint</Application>
  <PresentationFormat>Widescreen</PresentationFormat>
  <Paragraphs>291</Paragraphs>
  <Slides>45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Arial Black</vt:lpstr>
      <vt:lpstr>Calibri</vt:lpstr>
      <vt:lpstr>Century Gothic</vt:lpstr>
      <vt:lpstr>Eras Bold ITC</vt:lpstr>
      <vt:lpstr>Gotham Bold</vt:lpstr>
      <vt:lpstr>Open Sans</vt:lpstr>
      <vt:lpstr>Tahoma</vt:lpstr>
      <vt:lpstr>Verdana</vt:lpstr>
      <vt:lpstr>Wingdings</vt:lpstr>
      <vt:lpstr>1_Office Theme</vt:lpstr>
      <vt:lpstr>PowerPoint Presentation</vt:lpstr>
      <vt:lpstr>PowerPoint Presentation</vt:lpstr>
      <vt:lpstr>There are three levels of existence</vt:lpstr>
      <vt:lpstr>In business everything is a competition</vt:lpstr>
      <vt:lpstr>                        + UX = </vt:lpstr>
      <vt:lpstr>Site architecture is your foundation</vt:lpstr>
      <vt:lpstr>Common problems with site architecture</vt:lpstr>
      <vt:lpstr>Tools to access architecture issues</vt:lpstr>
      <vt:lpstr>    Navigation + UX = </vt:lpstr>
      <vt:lpstr>Customer focused navigation</vt:lpstr>
      <vt:lpstr>Company focused navigation</vt:lpstr>
      <vt:lpstr>Click focused navigation</vt:lpstr>
      <vt:lpstr>     Keywords + UX = </vt:lpstr>
      <vt:lpstr>Old vs. new keyword research</vt:lpstr>
      <vt:lpstr>Old vs. new keyword optimization</vt:lpstr>
      <vt:lpstr>Shopping research intent keywords</vt:lpstr>
      <vt:lpstr>Shopping knowledge intent keywords</vt:lpstr>
      <vt:lpstr>Shopping conversion intent keywords</vt:lpstr>
      <vt:lpstr>Brand knowledge intent keywords</vt:lpstr>
      <vt:lpstr>Information knowledge intent keywords</vt:lpstr>
      <vt:lpstr>Write for your audience, not search engines</vt:lpstr>
      <vt:lpstr>13 other uses for keyword research</vt:lpstr>
      <vt:lpstr>      Content + UX = </vt:lpstr>
      <vt:lpstr>Every business is now in the publishing business</vt:lpstr>
      <vt:lpstr>Build content that connects</vt:lpstr>
      <vt:lpstr>Great content creates exposure opportunities</vt:lpstr>
      <vt:lpstr>Great content creates exposure opportunities</vt:lpstr>
      <vt:lpstr>Great content creates exposure opportunities</vt:lpstr>
      <vt:lpstr>                   + UX = </vt:lpstr>
      <vt:lpstr>Content without promotion is</vt:lpstr>
      <vt:lpstr>Social media is about engagement</vt:lpstr>
      <vt:lpstr>Socialize to give, not receive</vt:lpstr>
      <vt:lpstr>Social improves factors search algorithms like</vt:lpstr>
      <vt:lpstr>      Analytics + UX = </vt:lpstr>
      <vt:lpstr>Site speed</vt:lpstr>
      <vt:lpstr>Click thru rates</vt:lpstr>
      <vt:lpstr>High bounce pages</vt:lpstr>
      <vt:lpstr>High exit pages</vt:lpstr>
      <vt:lpstr>High traffic / low engagement</vt:lpstr>
      <vt:lpstr>         SEO = UX = </vt:lpstr>
      <vt:lpstr>Search engines are just looking for winners</vt:lpstr>
      <vt:lpstr>Getting visitors is pointless if they don’t stay</vt:lpstr>
      <vt:lpstr>Make your site easy for your visitors</vt:lpstr>
      <vt:lpstr>Test to perfection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Stoney deGeyter</dc:creator>
  <cp:lastModifiedBy>Stoney deGeyter</cp:lastModifiedBy>
  <cp:revision>218</cp:revision>
  <dcterms:created xsi:type="dcterms:W3CDTF">2014-08-18T22:24:52Z</dcterms:created>
  <dcterms:modified xsi:type="dcterms:W3CDTF">2018-06-08T14:02:37Z</dcterms:modified>
</cp:coreProperties>
</file>